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3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0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6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5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1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0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1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6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4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E6D9D-2F30-40EE-8C1D-963E6A84B789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E01F1-2FBD-4835-992D-AB318EE2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147" y="2436737"/>
            <a:ext cx="6684278" cy="395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7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41" y="2513370"/>
            <a:ext cx="5480315" cy="125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7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894" y="1200023"/>
            <a:ext cx="4255017" cy="441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95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280" y="1108824"/>
            <a:ext cx="6217933" cy="475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18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2013-08-21T12:49:06Z</dcterms:created>
  <dcterms:modified xsi:type="dcterms:W3CDTF">2013-08-22T16:03:13Z</dcterms:modified>
</cp:coreProperties>
</file>