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0" r:id="rId19"/>
    <p:sldId id="276" r:id="rId20"/>
    <p:sldId id="278" r:id="rId21"/>
    <p:sldId id="279" r:id="rId22"/>
    <p:sldId id="281" r:id="rId23"/>
    <p:sldId id="282" r:id="rId24"/>
    <p:sldId id="260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6D9D-2F30-40EE-8C1D-963E6A84B78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01F1-2FBD-4835-992D-AB318EE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6D9D-2F30-40EE-8C1D-963E6A84B78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01F1-2FBD-4835-992D-AB318EE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6D9D-2F30-40EE-8C1D-963E6A84B78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01F1-2FBD-4835-992D-AB318EE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0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6D9D-2F30-40EE-8C1D-963E6A84B78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01F1-2FBD-4835-992D-AB318EE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6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6D9D-2F30-40EE-8C1D-963E6A84B78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01F1-2FBD-4835-992D-AB318EE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5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6D9D-2F30-40EE-8C1D-963E6A84B78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01F1-2FBD-4835-992D-AB318EE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6D9D-2F30-40EE-8C1D-963E6A84B78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01F1-2FBD-4835-992D-AB318EE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6D9D-2F30-40EE-8C1D-963E6A84B78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01F1-2FBD-4835-992D-AB318EE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6D9D-2F30-40EE-8C1D-963E6A84B78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01F1-2FBD-4835-992D-AB318EE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1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6D9D-2F30-40EE-8C1D-963E6A84B78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01F1-2FBD-4835-992D-AB318EE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6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6D9D-2F30-40EE-8C1D-963E6A84B78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01F1-2FBD-4835-992D-AB318EE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4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6D9D-2F30-40EE-8C1D-963E6A84B78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01F1-2FBD-4835-992D-AB318EE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9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147" y="2436737"/>
            <a:ext cx="6684278" cy="39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9883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600200" y="3581400"/>
            <a:ext cx="5562600" cy="158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7463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E:\warudju backup\DRAW\f37bella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4313"/>
            <a:ext cx="4348163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E:\warudju backup\DRAW\f37bella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47913"/>
            <a:ext cx="43640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:\warudju backup\DRAW\hft_product_pag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81513"/>
            <a:ext cx="43640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E:\Proyek Desain Pertemuan 7\Catalog\almost-designe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r="5611"/>
          <a:stretch>
            <a:fillRect/>
          </a:stretch>
        </p:blipFill>
        <p:spPr bwMode="auto">
          <a:xfrm>
            <a:off x="914400" y="228600"/>
            <a:ext cx="434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E:\Proyek Desain Pertemuan 7\Catalog\booklet-catalog-15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1" b="2844"/>
          <a:stretch>
            <a:fillRect/>
          </a:stretch>
        </p:blipFill>
        <p:spPr bwMode="auto">
          <a:xfrm>
            <a:off x="889000" y="228600"/>
            <a:ext cx="4445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E:\Proyek Desain Pertemuan 7\Catalog\booklet-catalog-15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6" t="4797"/>
          <a:stretch>
            <a:fillRect/>
          </a:stretch>
        </p:blipFill>
        <p:spPr bwMode="auto">
          <a:xfrm>
            <a:off x="838200" y="228600"/>
            <a:ext cx="4495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Azhariamrie\My Documents\Downloads\r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C:\Documents and Settings\Azhariamrie\My Documents\Downloads\ado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C:\Documents and Settings\Azhariamrie\My Documents\Downloads\komp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3622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C:\Documents and Settings\Azhariamrie\My Documents\Downloads\mc 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304165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7463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3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7273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D:\Inspirasi Visual\BEST 50 poster Intrnational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36195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Inspirasi Visual\BEST 50 poster Intrnational\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3829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Proyek Desain Pertemuan 7\Brochure Design\Taxi_Book_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39274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 descr="http://inspirationfeed.com/design/wp-content/uploads/2010/05/FFF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36576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5" descr="http://inspirationfeed.com/design/wp-content/uploads/2010/05/Lifes-Goo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81063"/>
            <a:ext cx="41148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8" descr="http://inspirationfeed.com/design/wp-content/uploads/2010/05/Lik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838200"/>
            <a:ext cx="38179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6" descr="http://inspirationfeed.com/design/wp-content/uploads/2010/05/Little-Ede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35052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7" descr="http://inspirationfeed.com/design/wp-content/uploads/2010/05/Poster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588"/>
            <a:ext cx="4191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6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3575"/>
            <a:ext cx="27495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D:\Pictogram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3208338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0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189288"/>
            <a:ext cx="27495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E:\warudju backup\DRAW\ume1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3733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E:\warudju backup\DRAW\ume5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37274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E:\warudju backup\DRAW\ume3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t="14285" r="29250" b="23215"/>
          <a:stretch>
            <a:fillRect/>
          </a:stretch>
        </p:blipFill>
        <p:spPr bwMode="auto">
          <a:xfrm>
            <a:off x="1143000" y="457200"/>
            <a:ext cx="37338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:\warudju backup\DRAW\ume3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0897" r="7629" b="25414"/>
          <a:stretch>
            <a:fillRect/>
          </a:stretch>
        </p:blipFill>
        <p:spPr bwMode="auto">
          <a:xfrm>
            <a:off x="4876800" y="4545013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7273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warudju backup\DRAW\protest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5626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warudju backup\DRAW\protest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5626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77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67400"/>
            <a:ext cx="27273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E:\Proyek Desain Pertemuan 7\Brochure Design\brochur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54063"/>
            <a:ext cx="71628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E:\Proyek Desain Pertemuan 7\Brochure Design\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0"/>
          <a:stretch>
            <a:fillRect/>
          </a:stretch>
        </p:blipFill>
        <p:spPr bwMode="auto">
          <a:xfrm>
            <a:off x="755650" y="788988"/>
            <a:ext cx="78152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E:\Proyek Desain Pertemuan 7\Brochure Design\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1" b="1689"/>
          <a:stretch>
            <a:fillRect/>
          </a:stretch>
        </p:blipFill>
        <p:spPr bwMode="auto">
          <a:xfrm>
            <a:off x="609600" y="685800"/>
            <a:ext cx="79676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:\Proyek Desain Pertemuan 7\Brochure Design\3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6489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E:\Proyek Desain Pertemuan 7\Brochure Design\7393012118536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" b="4176"/>
          <a:stretch>
            <a:fillRect/>
          </a:stretch>
        </p:blipFill>
        <p:spPr bwMode="auto">
          <a:xfrm>
            <a:off x="609600" y="685800"/>
            <a:ext cx="79248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5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47" y="914799"/>
            <a:ext cx="2639573" cy="2102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7" y="1384302"/>
            <a:ext cx="7490012" cy="5298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" y="1384302"/>
            <a:ext cx="9137745" cy="44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47" y="914799"/>
            <a:ext cx="2639573" cy="210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51" y="1630872"/>
            <a:ext cx="7092763" cy="45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3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24" y="2947515"/>
            <a:ext cx="6366745" cy="8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47" y="914799"/>
            <a:ext cx="2639573" cy="2102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37843"/>
          <a:stretch/>
        </p:blipFill>
        <p:spPr>
          <a:xfrm>
            <a:off x="1541453" y="1483852"/>
            <a:ext cx="6365418" cy="47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5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47" y="914799"/>
            <a:ext cx="2639573" cy="210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3" y="1768288"/>
            <a:ext cx="7888560" cy="37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4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47" y="914799"/>
            <a:ext cx="2639573" cy="2102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t="6420" r="8243" b="7315"/>
          <a:stretch/>
        </p:blipFill>
        <p:spPr>
          <a:xfrm>
            <a:off x="539547" y="2743201"/>
            <a:ext cx="2743200" cy="3805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82" y="1456173"/>
            <a:ext cx="5378824" cy="52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47" y="914799"/>
            <a:ext cx="2639573" cy="210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4"/>
          <a:stretch/>
        </p:blipFill>
        <p:spPr>
          <a:xfrm>
            <a:off x="2831715" y="2374639"/>
            <a:ext cx="3090605" cy="2900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639"/>
            <a:ext cx="2831715" cy="2842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2"/>
          <a:stretch/>
        </p:blipFill>
        <p:spPr>
          <a:xfrm>
            <a:off x="5922320" y="2374639"/>
            <a:ext cx="3221680" cy="29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85" y="3135189"/>
            <a:ext cx="6117348" cy="722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510" y="3135189"/>
            <a:ext cx="1895699" cy="5727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7471" y="2918012"/>
            <a:ext cx="2245658" cy="993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45590" y="2987272"/>
            <a:ext cx="2245658" cy="993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230" y="1978522"/>
            <a:ext cx="5382779" cy="27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3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322" y="5179142"/>
            <a:ext cx="1895699" cy="572783"/>
          </a:xfrm>
          <a:prstGeom prst="rect">
            <a:avLst/>
          </a:prstGeom>
        </p:spPr>
      </p:pic>
      <p:pic>
        <p:nvPicPr>
          <p:cNvPr id="1026" name="Picture 2" descr="http://leicesterexchanges.com/wp-content/uploads/2013/02/t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7" y="274210"/>
            <a:ext cx="2265695" cy="19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freepik.com/free-photo/android-os-phone-vector_61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1" y="2324790"/>
            <a:ext cx="1444625" cy="24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wGOfp_gIkSw/UPfV_EitOuI/AAAAAAAAAC4/oaQO7Firg4c/s1600/art198co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7" y="2416845"/>
            <a:ext cx="1775013" cy="239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0.tqn.com/d/chemistry/1/0/P/1/1/fire-blanket-sig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2457" r="2313" b="2932"/>
          <a:stretch/>
        </p:blipFill>
        <p:spPr bwMode="auto">
          <a:xfrm>
            <a:off x="2474257" y="576139"/>
            <a:ext cx="1775013" cy="174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ymnation.com/wp-content/uploads/2011/11/Billboardm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16" y="507286"/>
            <a:ext cx="2501029" cy="188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heodmgroup.com/wp-content/uploads/2009/12/shoes_packaging1.jpg?w=2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91" y="2517383"/>
            <a:ext cx="1930707" cy="22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freshfreestuff.net/wp-content/uploads/2008/03/free-packaging-template-pa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6"/>
          <a:stretch/>
        </p:blipFill>
        <p:spPr bwMode="auto">
          <a:xfrm>
            <a:off x="4329416" y="507286"/>
            <a:ext cx="4237778" cy="437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74" y="2772500"/>
            <a:ext cx="6333220" cy="1474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110" y="4533683"/>
            <a:ext cx="1895699" cy="572783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043953" y="3092824"/>
            <a:ext cx="4652682" cy="2501152"/>
          </a:xfrm>
          <a:custGeom>
            <a:avLst/>
            <a:gdLst>
              <a:gd name="connsiteX0" fmla="*/ 4410635 w 4652682"/>
              <a:gd name="connsiteY0" fmla="*/ 107576 h 2501152"/>
              <a:gd name="connsiteX1" fmla="*/ 4424082 w 4652682"/>
              <a:gd name="connsiteY1" fmla="*/ 40341 h 2501152"/>
              <a:gd name="connsiteX2" fmla="*/ 4437529 w 4652682"/>
              <a:gd name="connsiteY2" fmla="*/ 0 h 2501152"/>
              <a:gd name="connsiteX3" fmla="*/ 4464423 w 4652682"/>
              <a:gd name="connsiteY3" fmla="*/ 40341 h 2501152"/>
              <a:gd name="connsiteX4" fmla="*/ 4625788 w 4652682"/>
              <a:gd name="connsiteY4" fmla="*/ 40341 h 2501152"/>
              <a:gd name="connsiteX5" fmla="*/ 4652682 w 4652682"/>
              <a:gd name="connsiteY5" fmla="*/ 80682 h 2501152"/>
              <a:gd name="connsiteX6" fmla="*/ 4639235 w 4652682"/>
              <a:gd name="connsiteY6" fmla="*/ 564776 h 2501152"/>
              <a:gd name="connsiteX7" fmla="*/ 4625788 w 4652682"/>
              <a:gd name="connsiteY7" fmla="*/ 927847 h 2501152"/>
              <a:gd name="connsiteX8" fmla="*/ 4612341 w 4652682"/>
              <a:gd name="connsiteY8" fmla="*/ 1102658 h 2501152"/>
              <a:gd name="connsiteX9" fmla="*/ 4558553 w 4652682"/>
              <a:gd name="connsiteY9" fmla="*/ 1196788 h 2501152"/>
              <a:gd name="connsiteX10" fmla="*/ 4504765 w 4652682"/>
              <a:gd name="connsiteY10" fmla="*/ 1344705 h 2501152"/>
              <a:gd name="connsiteX11" fmla="*/ 4477871 w 4652682"/>
              <a:gd name="connsiteY11" fmla="*/ 1385047 h 2501152"/>
              <a:gd name="connsiteX12" fmla="*/ 4464423 w 4652682"/>
              <a:gd name="connsiteY12" fmla="*/ 1425388 h 2501152"/>
              <a:gd name="connsiteX13" fmla="*/ 4410635 w 4652682"/>
              <a:gd name="connsiteY13" fmla="*/ 1506070 h 2501152"/>
              <a:gd name="connsiteX14" fmla="*/ 4343400 w 4652682"/>
              <a:gd name="connsiteY14" fmla="*/ 1640541 h 2501152"/>
              <a:gd name="connsiteX15" fmla="*/ 4329953 w 4652682"/>
              <a:gd name="connsiteY15" fmla="*/ 1707776 h 2501152"/>
              <a:gd name="connsiteX16" fmla="*/ 4262718 w 4652682"/>
              <a:gd name="connsiteY16" fmla="*/ 1815352 h 2501152"/>
              <a:gd name="connsiteX17" fmla="*/ 4208929 w 4652682"/>
              <a:gd name="connsiteY17" fmla="*/ 1896035 h 2501152"/>
              <a:gd name="connsiteX18" fmla="*/ 4182035 w 4652682"/>
              <a:gd name="connsiteY18" fmla="*/ 1949823 h 2501152"/>
              <a:gd name="connsiteX19" fmla="*/ 4168588 w 4652682"/>
              <a:gd name="connsiteY19" fmla="*/ 2003611 h 2501152"/>
              <a:gd name="connsiteX20" fmla="*/ 4128247 w 4652682"/>
              <a:gd name="connsiteY20" fmla="*/ 2030505 h 2501152"/>
              <a:gd name="connsiteX21" fmla="*/ 4087906 w 4652682"/>
              <a:gd name="connsiteY21" fmla="*/ 2151529 h 2501152"/>
              <a:gd name="connsiteX22" fmla="*/ 4047565 w 4652682"/>
              <a:gd name="connsiteY22" fmla="*/ 2191870 h 2501152"/>
              <a:gd name="connsiteX23" fmla="*/ 3966882 w 4652682"/>
              <a:gd name="connsiteY23" fmla="*/ 2286000 h 2501152"/>
              <a:gd name="connsiteX24" fmla="*/ 3899647 w 4652682"/>
              <a:gd name="connsiteY24" fmla="*/ 2312894 h 2501152"/>
              <a:gd name="connsiteX25" fmla="*/ 3778623 w 4652682"/>
              <a:gd name="connsiteY25" fmla="*/ 2380129 h 2501152"/>
              <a:gd name="connsiteX26" fmla="*/ 3697941 w 4652682"/>
              <a:gd name="connsiteY26" fmla="*/ 2420470 h 2501152"/>
              <a:gd name="connsiteX27" fmla="*/ 3590365 w 4652682"/>
              <a:gd name="connsiteY27" fmla="*/ 2460811 h 2501152"/>
              <a:gd name="connsiteX28" fmla="*/ 3523129 w 4652682"/>
              <a:gd name="connsiteY28" fmla="*/ 2474258 h 2501152"/>
              <a:gd name="connsiteX29" fmla="*/ 3402106 w 4652682"/>
              <a:gd name="connsiteY29" fmla="*/ 2501152 h 2501152"/>
              <a:gd name="connsiteX30" fmla="*/ 2407023 w 4652682"/>
              <a:gd name="connsiteY30" fmla="*/ 2487705 h 2501152"/>
              <a:gd name="connsiteX31" fmla="*/ 2232212 w 4652682"/>
              <a:gd name="connsiteY31" fmla="*/ 2460811 h 2501152"/>
              <a:gd name="connsiteX32" fmla="*/ 2111188 w 4652682"/>
              <a:gd name="connsiteY32" fmla="*/ 2447364 h 2501152"/>
              <a:gd name="connsiteX33" fmla="*/ 2017059 w 4652682"/>
              <a:gd name="connsiteY33" fmla="*/ 2420470 h 2501152"/>
              <a:gd name="connsiteX34" fmla="*/ 1963271 w 4652682"/>
              <a:gd name="connsiteY34" fmla="*/ 2407023 h 2501152"/>
              <a:gd name="connsiteX35" fmla="*/ 1627094 w 4652682"/>
              <a:gd name="connsiteY35" fmla="*/ 2380129 h 2501152"/>
              <a:gd name="connsiteX36" fmla="*/ 1506071 w 4652682"/>
              <a:gd name="connsiteY36" fmla="*/ 2353235 h 2501152"/>
              <a:gd name="connsiteX37" fmla="*/ 1465729 w 4652682"/>
              <a:gd name="connsiteY37" fmla="*/ 2339788 h 2501152"/>
              <a:gd name="connsiteX38" fmla="*/ 1371600 w 4652682"/>
              <a:gd name="connsiteY38" fmla="*/ 2312894 h 2501152"/>
              <a:gd name="connsiteX39" fmla="*/ 1264023 w 4652682"/>
              <a:gd name="connsiteY39" fmla="*/ 2272552 h 2501152"/>
              <a:gd name="connsiteX40" fmla="*/ 1210235 w 4652682"/>
              <a:gd name="connsiteY40" fmla="*/ 2245658 h 2501152"/>
              <a:gd name="connsiteX41" fmla="*/ 1156447 w 4652682"/>
              <a:gd name="connsiteY41" fmla="*/ 2232211 h 2501152"/>
              <a:gd name="connsiteX42" fmla="*/ 1062318 w 4652682"/>
              <a:gd name="connsiteY42" fmla="*/ 2164976 h 2501152"/>
              <a:gd name="connsiteX43" fmla="*/ 1021976 w 4652682"/>
              <a:gd name="connsiteY43" fmla="*/ 2138082 h 2501152"/>
              <a:gd name="connsiteX44" fmla="*/ 954741 w 4652682"/>
              <a:gd name="connsiteY44" fmla="*/ 2111188 h 2501152"/>
              <a:gd name="connsiteX45" fmla="*/ 887506 w 4652682"/>
              <a:gd name="connsiteY45" fmla="*/ 2070847 h 2501152"/>
              <a:gd name="connsiteX46" fmla="*/ 847165 w 4652682"/>
              <a:gd name="connsiteY46" fmla="*/ 2043952 h 2501152"/>
              <a:gd name="connsiteX47" fmla="*/ 806823 w 4652682"/>
              <a:gd name="connsiteY47" fmla="*/ 2030505 h 2501152"/>
              <a:gd name="connsiteX48" fmla="*/ 658906 w 4652682"/>
              <a:gd name="connsiteY48" fmla="*/ 1909482 h 2501152"/>
              <a:gd name="connsiteX49" fmla="*/ 605118 w 4652682"/>
              <a:gd name="connsiteY49" fmla="*/ 1855694 h 2501152"/>
              <a:gd name="connsiteX50" fmla="*/ 497541 w 4652682"/>
              <a:gd name="connsiteY50" fmla="*/ 1761564 h 2501152"/>
              <a:gd name="connsiteX51" fmla="*/ 363071 w 4652682"/>
              <a:gd name="connsiteY51" fmla="*/ 1573305 h 2501152"/>
              <a:gd name="connsiteX52" fmla="*/ 295835 w 4652682"/>
              <a:gd name="connsiteY52" fmla="*/ 1465729 h 2501152"/>
              <a:gd name="connsiteX53" fmla="*/ 242047 w 4652682"/>
              <a:gd name="connsiteY53" fmla="*/ 1425388 h 2501152"/>
              <a:gd name="connsiteX54" fmla="*/ 215153 w 4652682"/>
              <a:gd name="connsiteY54" fmla="*/ 1385047 h 2501152"/>
              <a:gd name="connsiteX55" fmla="*/ 134471 w 4652682"/>
              <a:gd name="connsiteY55" fmla="*/ 1264023 h 2501152"/>
              <a:gd name="connsiteX56" fmla="*/ 107576 w 4652682"/>
              <a:gd name="connsiteY56" fmla="*/ 927847 h 2501152"/>
              <a:gd name="connsiteX57" fmla="*/ 80682 w 4652682"/>
              <a:gd name="connsiteY57" fmla="*/ 833717 h 2501152"/>
              <a:gd name="connsiteX58" fmla="*/ 67235 w 4652682"/>
              <a:gd name="connsiteY58" fmla="*/ 766482 h 2501152"/>
              <a:gd name="connsiteX59" fmla="*/ 26894 w 4652682"/>
              <a:gd name="connsiteY59" fmla="*/ 645458 h 2501152"/>
              <a:gd name="connsiteX60" fmla="*/ 13447 w 4652682"/>
              <a:gd name="connsiteY60" fmla="*/ 605117 h 2501152"/>
              <a:gd name="connsiteX61" fmla="*/ 0 w 4652682"/>
              <a:gd name="connsiteY61" fmla="*/ 564776 h 2501152"/>
              <a:gd name="connsiteX62" fmla="*/ 26894 w 4652682"/>
              <a:gd name="connsiteY62" fmla="*/ 443752 h 2501152"/>
              <a:gd name="connsiteX63" fmla="*/ 40341 w 4652682"/>
              <a:gd name="connsiteY63" fmla="*/ 403411 h 2501152"/>
              <a:gd name="connsiteX64" fmla="*/ 121023 w 4652682"/>
              <a:gd name="connsiteY64" fmla="*/ 389964 h 2501152"/>
              <a:gd name="connsiteX65" fmla="*/ 188259 w 4652682"/>
              <a:gd name="connsiteY65" fmla="*/ 376517 h 2501152"/>
              <a:gd name="connsiteX66" fmla="*/ 242047 w 4652682"/>
              <a:gd name="connsiteY66" fmla="*/ 349623 h 2501152"/>
              <a:gd name="connsiteX67" fmla="*/ 295835 w 4652682"/>
              <a:gd name="connsiteY67" fmla="*/ 336176 h 2501152"/>
              <a:gd name="connsiteX68" fmla="*/ 363071 w 4652682"/>
              <a:gd name="connsiteY68" fmla="*/ 282388 h 2501152"/>
              <a:gd name="connsiteX69" fmla="*/ 403412 w 4652682"/>
              <a:gd name="connsiteY69" fmla="*/ 255494 h 2501152"/>
              <a:gd name="connsiteX70" fmla="*/ 551329 w 4652682"/>
              <a:gd name="connsiteY70" fmla="*/ 268941 h 2501152"/>
              <a:gd name="connsiteX71" fmla="*/ 591671 w 4652682"/>
              <a:gd name="connsiteY71" fmla="*/ 295835 h 2501152"/>
              <a:gd name="connsiteX72" fmla="*/ 658906 w 4652682"/>
              <a:gd name="connsiteY72" fmla="*/ 309282 h 2501152"/>
              <a:gd name="connsiteX73" fmla="*/ 712694 w 4652682"/>
              <a:gd name="connsiteY73" fmla="*/ 322729 h 2501152"/>
              <a:gd name="connsiteX74" fmla="*/ 793376 w 4652682"/>
              <a:gd name="connsiteY74" fmla="*/ 349623 h 2501152"/>
              <a:gd name="connsiteX75" fmla="*/ 833718 w 4652682"/>
              <a:gd name="connsiteY75" fmla="*/ 376517 h 2501152"/>
              <a:gd name="connsiteX76" fmla="*/ 900953 w 4652682"/>
              <a:gd name="connsiteY76" fmla="*/ 389964 h 2501152"/>
              <a:gd name="connsiteX77" fmla="*/ 1021976 w 4652682"/>
              <a:gd name="connsiteY77" fmla="*/ 416858 h 2501152"/>
              <a:gd name="connsiteX78" fmla="*/ 3294529 w 4652682"/>
              <a:gd name="connsiteY78" fmla="*/ 403411 h 2501152"/>
              <a:gd name="connsiteX79" fmla="*/ 3415553 w 4652682"/>
              <a:gd name="connsiteY79" fmla="*/ 389964 h 2501152"/>
              <a:gd name="connsiteX80" fmla="*/ 3536576 w 4652682"/>
              <a:gd name="connsiteY80" fmla="*/ 363070 h 2501152"/>
              <a:gd name="connsiteX81" fmla="*/ 3617259 w 4652682"/>
              <a:gd name="connsiteY81" fmla="*/ 349623 h 2501152"/>
              <a:gd name="connsiteX82" fmla="*/ 3657600 w 4652682"/>
              <a:gd name="connsiteY82" fmla="*/ 336176 h 2501152"/>
              <a:gd name="connsiteX83" fmla="*/ 3778623 w 4652682"/>
              <a:gd name="connsiteY83" fmla="*/ 309282 h 2501152"/>
              <a:gd name="connsiteX84" fmla="*/ 3832412 w 4652682"/>
              <a:gd name="connsiteY84" fmla="*/ 282388 h 2501152"/>
              <a:gd name="connsiteX85" fmla="*/ 3899647 w 4652682"/>
              <a:gd name="connsiteY85" fmla="*/ 268941 h 2501152"/>
              <a:gd name="connsiteX86" fmla="*/ 3980329 w 4652682"/>
              <a:gd name="connsiteY86" fmla="*/ 242047 h 2501152"/>
              <a:gd name="connsiteX87" fmla="*/ 4020671 w 4652682"/>
              <a:gd name="connsiteY87" fmla="*/ 228600 h 2501152"/>
              <a:gd name="connsiteX88" fmla="*/ 4074459 w 4652682"/>
              <a:gd name="connsiteY88" fmla="*/ 215152 h 2501152"/>
              <a:gd name="connsiteX89" fmla="*/ 4114800 w 4652682"/>
              <a:gd name="connsiteY89" fmla="*/ 201705 h 2501152"/>
              <a:gd name="connsiteX90" fmla="*/ 4235823 w 4652682"/>
              <a:gd name="connsiteY90" fmla="*/ 174811 h 2501152"/>
              <a:gd name="connsiteX91" fmla="*/ 4276165 w 4652682"/>
              <a:gd name="connsiteY91" fmla="*/ 147917 h 2501152"/>
              <a:gd name="connsiteX92" fmla="*/ 4356847 w 4652682"/>
              <a:gd name="connsiteY92" fmla="*/ 121023 h 2501152"/>
              <a:gd name="connsiteX93" fmla="*/ 4410635 w 4652682"/>
              <a:gd name="connsiteY93" fmla="*/ 107576 h 250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652682" h="2501152">
                <a:moveTo>
                  <a:pt x="4410635" y="107576"/>
                </a:moveTo>
                <a:cubicBezTo>
                  <a:pt x="4415117" y="85164"/>
                  <a:pt x="4418539" y="62514"/>
                  <a:pt x="4424082" y="40341"/>
                </a:cubicBezTo>
                <a:cubicBezTo>
                  <a:pt x="4427520" y="26590"/>
                  <a:pt x="4423355" y="0"/>
                  <a:pt x="4437529" y="0"/>
                </a:cubicBezTo>
                <a:cubicBezTo>
                  <a:pt x="4453690" y="0"/>
                  <a:pt x="4455458" y="26894"/>
                  <a:pt x="4464423" y="40341"/>
                </a:cubicBezTo>
                <a:cubicBezTo>
                  <a:pt x="4523337" y="28558"/>
                  <a:pt x="4563672" y="12734"/>
                  <a:pt x="4625788" y="40341"/>
                </a:cubicBezTo>
                <a:cubicBezTo>
                  <a:pt x="4640556" y="46905"/>
                  <a:pt x="4643717" y="67235"/>
                  <a:pt x="4652682" y="80682"/>
                </a:cubicBezTo>
                <a:cubicBezTo>
                  <a:pt x="4648200" y="242047"/>
                  <a:pt x="4644357" y="403430"/>
                  <a:pt x="4639235" y="564776"/>
                </a:cubicBezTo>
                <a:cubicBezTo>
                  <a:pt x="4635392" y="685822"/>
                  <a:pt x="4631836" y="806891"/>
                  <a:pt x="4625788" y="927847"/>
                </a:cubicBezTo>
                <a:cubicBezTo>
                  <a:pt x="4622870" y="986217"/>
                  <a:pt x="4622497" y="1045105"/>
                  <a:pt x="4612341" y="1102658"/>
                </a:cubicBezTo>
                <a:cubicBezTo>
                  <a:pt x="4604487" y="1147163"/>
                  <a:pt x="4575389" y="1158907"/>
                  <a:pt x="4558553" y="1196788"/>
                </a:cubicBezTo>
                <a:cubicBezTo>
                  <a:pt x="4508341" y="1309765"/>
                  <a:pt x="4555543" y="1243149"/>
                  <a:pt x="4504765" y="1344705"/>
                </a:cubicBezTo>
                <a:cubicBezTo>
                  <a:pt x="4497537" y="1359160"/>
                  <a:pt x="4485099" y="1370592"/>
                  <a:pt x="4477871" y="1385047"/>
                </a:cubicBezTo>
                <a:cubicBezTo>
                  <a:pt x="4471532" y="1397725"/>
                  <a:pt x="4471307" y="1412997"/>
                  <a:pt x="4464423" y="1425388"/>
                </a:cubicBezTo>
                <a:cubicBezTo>
                  <a:pt x="4448726" y="1453643"/>
                  <a:pt x="4423367" y="1476361"/>
                  <a:pt x="4410635" y="1506070"/>
                </a:cubicBezTo>
                <a:cubicBezTo>
                  <a:pt x="4363928" y="1615055"/>
                  <a:pt x="4389230" y="1571797"/>
                  <a:pt x="4343400" y="1640541"/>
                </a:cubicBezTo>
                <a:cubicBezTo>
                  <a:pt x="4338918" y="1662953"/>
                  <a:pt x="4337181" y="1686093"/>
                  <a:pt x="4329953" y="1707776"/>
                </a:cubicBezTo>
                <a:cubicBezTo>
                  <a:pt x="4315186" y="1752076"/>
                  <a:pt x="4290322" y="1778547"/>
                  <a:pt x="4262718" y="1815352"/>
                </a:cubicBezTo>
                <a:cubicBezTo>
                  <a:pt x="4233873" y="1901890"/>
                  <a:pt x="4271885" y="1807898"/>
                  <a:pt x="4208929" y="1896035"/>
                </a:cubicBezTo>
                <a:cubicBezTo>
                  <a:pt x="4197278" y="1912347"/>
                  <a:pt x="4189073" y="1931054"/>
                  <a:pt x="4182035" y="1949823"/>
                </a:cubicBezTo>
                <a:cubicBezTo>
                  <a:pt x="4175546" y="1967127"/>
                  <a:pt x="4178839" y="1988234"/>
                  <a:pt x="4168588" y="2003611"/>
                </a:cubicBezTo>
                <a:cubicBezTo>
                  <a:pt x="4159623" y="2017058"/>
                  <a:pt x="4141694" y="2021540"/>
                  <a:pt x="4128247" y="2030505"/>
                </a:cubicBezTo>
                <a:cubicBezTo>
                  <a:pt x="4117922" y="2082132"/>
                  <a:pt x="4118836" y="2108227"/>
                  <a:pt x="4087906" y="2151529"/>
                </a:cubicBezTo>
                <a:cubicBezTo>
                  <a:pt x="4076853" y="2167004"/>
                  <a:pt x="4059739" y="2177261"/>
                  <a:pt x="4047565" y="2191870"/>
                </a:cubicBezTo>
                <a:cubicBezTo>
                  <a:pt x="4022421" y="2222042"/>
                  <a:pt x="4007285" y="2269839"/>
                  <a:pt x="3966882" y="2286000"/>
                </a:cubicBezTo>
                <a:cubicBezTo>
                  <a:pt x="3944470" y="2294965"/>
                  <a:pt x="3920838" y="2301335"/>
                  <a:pt x="3899647" y="2312894"/>
                </a:cubicBezTo>
                <a:cubicBezTo>
                  <a:pt x="3754330" y="2392158"/>
                  <a:pt x="3872802" y="2348737"/>
                  <a:pt x="3778623" y="2380129"/>
                </a:cubicBezTo>
                <a:cubicBezTo>
                  <a:pt x="3717420" y="2420931"/>
                  <a:pt x="3761567" y="2396610"/>
                  <a:pt x="3697941" y="2420470"/>
                </a:cubicBezTo>
                <a:cubicBezTo>
                  <a:pt x="3673264" y="2429724"/>
                  <a:pt x="3620887" y="2453181"/>
                  <a:pt x="3590365" y="2460811"/>
                </a:cubicBezTo>
                <a:cubicBezTo>
                  <a:pt x="3568192" y="2466354"/>
                  <a:pt x="3545441" y="2469300"/>
                  <a:pt x="3523129" y="2474258"/>
                </a:cubicBezTo>
                <a:cubicBezTo>
                  <a:pt x="3352202" y="2512241"/>
                  <a:pt x="3604906" y="2460592"/>
                  <a:pt x="3402106" y="2501152"/>
                </a:cubicBezTo>
                <a:lnTo>
                  <a:pt x="2407023" y="2487705"/>
                </a:lnTo>
                <a:cubicBezTo>
                  <a:pt x="2209477" y="2482945"/>
                  <a:pt x="2351857" y="2479218"/>
                  <a:pt x="2232212" y="2460811"/>
                </a:cubicBezTo>
                <a:cubicBezTo>
                  <a:pt x="2192094" y="2454639"/>
                  <a:pt x="2151529" y="2451846"/>
                  <a:pt x="2111188" y="2447364"/>
                </a:cubicBezTo>
                <a:lnTo>
                  <a:pt x="2017059" y="2420470"/>
                </a:lnTo>
                <a:cubicBezTo>
                  <a:pt x="1999229" y="2415607"/>
                  <a:pt x="1981654" y="2408925"/>
                  <a:pt x="1963271" y="2407023"/>
                </a:cubicBezTo>
                <a:cubicBezTo>
                  <a:pt x="1851451" y="2395455"/>
                  <a:pt x="1627094" y="2380129"/>
                  <a:pt x="1627094" y="2380129"/>
                </a:cubicBezTo>
                <a:cubicBezTo>
                  <a:pt x="1536282" y="2349858"/>
                  <a:pt x="1648064" y="2384789"/>
                  <a:pt x="1506071" y="2353235"/>
                </a:cubicBezTo>
                <a:cubicBezTo>
                  <a:pt x="1492234" y="2350160"/>
                  <a:pt x="1479306" y="2343861"/>
                  <a:pt x="1465729" y="2339788"/>
                </a:cubicBezTo>
                <a:cubicBezTo>
                  <a:pt x="1434473" y="2330411"/>
                  <a:pt x="1402976" y="2321859"/>
                  <a:pt x="1371600" y="2312894"/>
                </a:cubicBezTo>
                <a:cubicBezTo>
                  <a:pt x="1288743" y="2257656"/>
                  <a:pt x="1380339" y="2311325"/>
                  <a:pt x="1264023" y="2272552"/>
                </a:cubicBezTo>
                <a:cubicBezTo>
                  <a:pt x="1245006" y="2266213"/>
                  <a:pt x="1229004" y="2252696"/>
                  <a:pt x="1210235" y="2245658"/>
                </a:cubicBezTo>
                <a:cubicBezTo>
                  <a:pt x="1192931" y="2239169"/>
                  <a:pt x="1174376" y="2236693"/>
                  <a:pt x="1156447" y="2232211"/>
                </a:cubicBezTo>
                <a:cubicBezTo>
                  <a:pt x="1061362" y="2168821"/>
                  <a:pt x="1179091" y="2248385"/>
                  <a:pt x="1062318" y="2164976"/>
                </a:cubicBezTo>
                <a:cubicBezTo>
                  <a:pt x="1049167" y="2155582"/>
                  <a:pt x="1036431" y="2145310"/>
                  <a:pt x="1021976" y="2138082"/>
                </a:cubicBezTo>
                <a:cubicBezTo>
                  <a:pt x="1000386" y="2127287"/>
                  <a:pt x="976331" y="2121983"/>
                  <a:pt x="954741" y="2111188"/>
                </a:cubicBezTo>
                <a:cubicBezTo>
                  <a:pt x="931364" y="2099500"/>
                  <a:pt x="909669" y="2084699"/>
                  <a:pt x="887506" y="2070847"/>
                </a:cubicBezTo>
                <a:cubicBezTo>
                  <a:pt x="873801" y="2062281"/>
                  <a:pt x="861620" y="2051180"/>
                  <a:pt x="847165" y="2043952"/>
                </a:cubicBezTo>
                <a:cubicBezTo>
                  <a:pt x="834487" y="2037613"/>
                  <a:pt x="820270" y="2034987"/>
                  <a:pt x="806823" y="2030505"/>
                </a:cubicBezTo>
                <a:cubicBezTo>
                  <a:pt x="757517" y="1990164"/>
                  <a:pt x="703953" y="1954529"/>
                  <a:pt x="658906" y="1909482"/>
                </a:cubicBezTo>
                <a:cubicBezTo>
                  <a:pt x="640977" y="1891553"/>
                  <a:pt x="623809" y="1872828"/>
                  <a:pt x="605118" y="1855694"/>
                </a:cubicBezTo>
                <a:cubicBezTo>
                  <a:pt x="569994" y="1823497"/>
                  <a:pt x="528550" y="1797741"/>
                  <a:pt x="497541" y="1761564"/>
                </a:cubicBezTo>
                <a:cubicBezTo>
                  <a:pt x="447354" y="1703012"/>
                  <a:pt x="403943" y="1638700"/>
                  <a:pt x="363071" y="1573305"/>
                </a:cubicBezTo>
                <a:cubicBezTo>
                  <a:pt x="340659" y="1537446"/>
                  <a:pt x="322612" y="1498457"/>
                  <a:pt x="295835" y="1465729"/>
                </a:cubicBezTo>
                <a:cubicBezTo>
                  <a:pt x="281643" y="1448383"/>
                  <a:pt x="257894" y="1441235"/>
                  <a:pt x="242047" y="1425388"/>
                </a:cubicBezTo>
                <a:cubicBezTo>
                  <a:pt x="230619" y="1413960"/>
                  <a:pt x="224546" y="1398198"/>
                  <a:pt x="215153" y="1385047"/>
                </a:cubicBezTo>
                <a:cubicBezTo>
                  <a:pt x="145126" y="1287008"/>
                  <a:pt x="202674" y="1377695"/>
                  <a:pt x="134471" y="1264023"/>
                </a:cubicBezTo>
                <a:cubicBezTo>
                  <a:pt x="92020" y="1094233"/>
                  <a:pt x="153238" y="1354031"/>
                  <a:pt x="107576" y="927847"/>
                </a:cubicBezTo>
                <a:cubicBezTo>
                  <a:pt x="104100" y="895401"/>
                  <a:pt x="88596" y="865375"/>
                  <a:pt x="80682" y="833717"/>
                </a:cubicBezTo>
                <a:cubicBezTo>
                  <a:pt x="75139" y="811544"/>
                  <a:pt x="73514" y="788458"/>
                  <a:pt x="67235" y="766482"/>
                </a:cubicBezTo>
                <a:cubicBezTo>
                  <a:pt x="55553" y="725595"/>
                  <a:pt x="40341" y="685799"/>
                  <a:pt x="26894" y="645458"/>
                </a:cubicBezTo>
                <a:lnTo>
                  <a:pt x="13447" y="605117"/>
                </a:lnTo>
                <a:lnTo>
                  <a:pt x="0" y="564776"/>
                </a:lnTo>
                <a:cubicBezTo>
                  <a:pt x="8965" y="524435"/>
                  <a:pt x="16871" y="483844"/>
                  <a:pt x="26894" y="443752"/>
                </a:cubicBezTo>
                <a:cubicBezTo>
                  <a:pt x="30332" y="430001"/>
                  <a:pt x="28034" y="410443"/>
                  <a:pt x="40341" y="403411"/>
                </a:cubicBezTo>
                <a:cubicBezTo>
                  <a:pt x="64014" y="389884"/>
                  <a:pt x="94198" y="394841"/>
                  <a:pt x="121023" y="389964"/>
                </a:cubicBezTo>
                <a:cubicBezTo>
                  <a:pt x="143510" y="385875"/>
                  <a:pt x="165847" y="380999"/>
                  <a:pt x="188259" y="376517"/>
                </a:cubicBezTo>
                <a:cubicBezTo>
                  <a:pt x="206188" y="367552"/>
                  <a:pt x="223278" y="356661"/>
                  <a:pt x="242047" y="349623"/>
                </a:cubicBezTo>
                <a:cubicBezTo>
                  <a:pt x="259351" y="343134"/>
                  <a:pt x="278848" y="343456"/>
                  <a:pt x="295835" y="336176"/>
                </a:cubicBezTo>
                <a:cubicBezTo>
                  <a:pt x="340404" y="317075"/>
                  <a:pt x="329706" y="309079"/>
                  <a:pt x="363071" y="282388"/>
                </a:cubicBezTo>
                <a:cubicBezTo>
                  <a:pt x="375691" y="272292"/>
                  <a:pt x="389965" y="264459"/>
                  <a:pt x="403412" y="255494"/>
                </a:cubicBezTo>
                <a:cubicBezTo>
                  <a:pt x="452718" y="259976"/>
                  <a:pt x="502919" y="258567"/>
                  <a:pt x="551329" y="268941"/>
                </a:cubicBezTo>
                <a:cubicBezTo>
                  <a:pt x="567132" y="272327"/>
                  <a:pt x="576538" y="290160"/>
                  <a:pt x="591671" y="295835"/>
                </a:cubicBezTo>
                <a:cubicBezTo>
                  <a:pt x="613071" y="303860"/>
                  <a:pt x="636595" y="304324"/>
                  <a:pt x="658906" y="309282"/>
                </a:cubicBezTo>
                <a:cubicBezTo>
                  <a:pt x="676947" y="313291"/>
                  <a:pt x="694992" y="317418"/>
                  <a:pt x="712694" y="322729"/>
                </a:cubicBezTo>
                <a:cubicBezTo>
                  <a:pt x="739847" y="330875"/>
                  <a:pt x="769788" y="333898"/>
                  <a:pt x="793376" y="349623"/>
                </a:cubicBezTo>
                <a:cubicBezTo>
                  <a:pt x="806823" y="358588"/>
                  <a:pt x="818585" y="370842"/>
                  <a:pt x="833718" y="376517"/>
                </a:cubicBezTo>
                <a:cubicBezTo>
                  <a:pt x="855118" y="384542"/>
                  <a:pt x="878780" y="384421"/>
                  <a:pt x="900953" y="389964"/>
                </a:cubicBezTo>
                <a:cubicBezTo>
                  <a:pt x="1033367" y="423067"/>
                  <a:pt x="799961" y="379856"/>
                  <a:pt x="1021976" y="416858"/>
                </a:cubicBezTo>
                <a:lnTo>
                  <a:pt x="3294529" y="403411"/>
                </a:lnTo>
                <a:cubicBezTo>
                  <a:pt x="3335116" y="402955"/>
                  <a:pt x="3375319" y="395328"/>
                  <a:pt x="3415553" y="389964"/>
                </a:cubicBezTo>
                <a:cubicBezTo>
                  <a:pt x="3633910" y="360850"/>
                  <a:pt x="3406064" y="392072"/>
                  <a:pt x="3536576" y="363070"/>
                </a:cubicBezTo>
                <a:cubicBezTo>
                  <a:pt x="3563192" y="357155"/>
                  <a:pt x="3590365" y="354105"/>
                  <a:pt x="3617259" y="349623"/>
                </a:cubicBezTo>
                <a:cubicBezTo>
                  <a:pt x="3630706" y="345141"/>
                  <a:pt x="3643849" y="339614"/>
                  <a:pt x="3657600" y="336176"/>
                </a:cubicBezTo>
                <a:cubicBezTo>
                  <a:pt x="3683160" y="329786"/>
                  <a:pt x="3751014" y="319635"/>
                  <a:pt x="3778623" y="309282"/>
                </a:cubicBezTo>
                <a:cubicBezTo>
                  <a:pt x="3797393" y="302243"/>
                  <a:pt x="3813395" y="288727"/>
                  <a:pt x="3832412" y="282388"/>
                </a:cubicBezTo>
                <a:cubicBezTo>
                  <a:pt x="3854095" y="275161"/>
                  <a:pt x="3877597" y="274955"/>
                  <a:pt x="3899647" y="268941"/>
                </a:cubicBezTo>
                <a:cubicBezTo>
                  <a:pt x="3926997" y="261482"/>
                  <a:pt x="3953435" y="251012"/>
                  <a:pt x="3980329" y="242047"/>
                </a:cubicBezTo>
                <a:cubicBezTo>
                  <a:pt x="3993776" y="237565"/>
                  <a:pt x="4006920" y="232038"/>
                  <a:pt x="4020671" y="228600"/>
                </a:cubicBezTo>
                <a:cubicBezTo>
                  <a:pt x="4038600" y="224117"/>
                  <a:pt x="4056689" y="220229"/>
                  <a:pt x="4074459" y="215152"/>
                </a:cubicBezTo>
                <a:cubicBezTo>
                  <a:pt x="4088088" y="211258"/>
                  <a:pt x="4100963" y="204780"/>
                  <a:pt x="4114800" y="201705"/>
                </a:cubicBezTo>
                <a:cubicBezTo>
                  <a:pt x="4151987" y="193441"/>
                  <a:pt x="4199497" y="192974"/>
                  <a:pt x="4235823" y="174811"/>
                </a:cubicBezTo>
                <a:cubicBezTo>
                  <a:pt x="4250278" y="167583"/>
                  <a:pt x="4261396" y="154481"/>
                  <a:pt x="4276165" y="147917"/>
                </a:cubicBezTo>
                <a:cubicBezTo>
                  <a:pt x="4302070" y="136404"/>
                  <a:pt x="4329953" y="129988"/>
                  <a:pt x="4356847" y="121023"/>
                </a:cubicBezTo>
                <a:lnTo>
                  <a:pt x="4410635" y="107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68166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1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349">
            <a:off x="757238" y="1377950"/>
            <a:ext cx="7312025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3946525" y="4540250"/>
            <a:ext cx="2235200" cy="1019175"/>
          </a:xfrm>
          <a:custGeom>
            <a:avLst/>
            <a:gdLst>
              <a:gd name="connsiteX0" fmla="*/ 60511 w 2234356"/>
              <a:gd name="connsiteY0" fmla="*/ 1008529 h 1019151"/>
              <a:gd name="connsiteX1" fmla="*/ 73958 w 2234356"/>
              <a:gd name="connsiteY1" fmla="*/ 1004047 h 1019151"/>
              <a:gd name="connsiteX2" fmla="*/ 105334 w 2234356"/>
              <a:gd name="connsiteY2" fmla="*/ 977152 h 1019151"/>
              <a:gd name="connsiteX3" fmla="*/ 154640 w 2234356"/>
              <a:gd name="connsiteY3" fmla="*/ 972670 h 1019151"/>
              <a:gd name="connsiteX4" fmla="*/ 168087 w 2234356"/>
              <a:gd name="connsiteY4" fmla="*/ 968188 h 1019151"/>
              <a:gd name="connsiteX5" fmla="*/ 212911 w 2234356"/>
              <a:gd name="connsiteY5" fmla="*/ 959223 h 1019151"/>
              <a:gd name="connsiteX6" fmla="*/ 266699 w 2234356"/>
              <a:gd name="connsiteY6" fmla="*/ 954741 h 1019151"/>
              <a:gd name="connsiteX7" fmla="*/ 280146 w 2234356"/>
              <a:gd name="connsiteY7" fmla="*/ 950258 h 1019151"/>
              <a:gd name="connsiteX8" fmla="*/ 298075 w 2234356"/>
              <a:gd name="connsiteY8" fmla="*/ 941294 h 1019151"/>
              <a:gd name="connsiteX9" fmla="*/ 333934 w 2234356"/>
              <a:gd name="connsiteY9" fmla="*/ 936811 h 1019151"/>
              <a:gd name="connsiteX10" fmla="*/ 374275 w 2234356"/>
              <a:gd name="connsiteY10" fmla="*/ 918882 h 1019151"/>
              <a:gd name="connsiteX11" fmla="*/ 401169 w 2234356"/>
              <a:gd name="connsiteY11" fmla="*/ 909917 h 1019151"/>
              <a:gd name="connsiteX12" fmla="*/ 414616 w 2234356"/>
              <a:gd name="connsiteY12" fmla="*/ 900952 h 1019151"/>
              <a:gd name="connsiteX13" fmla="*/ 441511 w 2234356"/>
              <a:gd name="connsiteY13" fmla="*/ 891988 h 1019151"/>
              <a:gd name="connsiteX14" fmla="*/ 472887 w 2234356"/>
              <a:gd name="connsiteY14" fmla="*/ 883023 h 1019151"/>
              <a:gd name="connsiteX15" fmla="*/ 486334 w 2234356"/>
              <a:gd name="connsiteY15" fmla="*/ 878541 h 1019151"/>
              <a:gd name="connsiteX16" fmla="*/ 522193 w 2234356"/>
              <a:gd name="connsiteY16" fmla="*/ 869576 h 1019151"/>
              <a:gd name="connsiteX17" fmla="*/ 540122 w 2234356"/>
              <a:gd name="connsiteY17" fmla="*/ 865094 h 1019151"/>
              <a:gd name="connsiteX18" fmla="*/ 567016 w 2234356"/>
              <a:gd name="connsiteY18" fmla="*/ 856129 h 1019151"/>
              <a:gd name="connsiteX19" fmla="*/ 580463 w 2234356"/>
              <a:gd name="connsiteY19" fmla="*/ 851647 h 1019151"/>
              <a:gd name="connsiteX20" fmla="*/ 665628 w 2234356"/>
              <a:gd name="connsiteY20" fmla="*/ 847164 h 1019151"/>
              <a:gd name="connsiteX21" fmla="*/ 714934 w 2234356"/>
              <a:gd name="connsiteY21" fmla="*/ 838200 h 1019151"/>
              <a:gd name="connsiteX22" fmla="*/ 728381 w 2234356"/>
              <a:gd name="connsiteY22" fmla="*/ 829235 h 1019151"/>
              <a:gd name="connsiteX23" fmla="*/ 755275 w 2234356"/>
              <a:gd name="connsiteY23" fmla="*/ 820270 h 1019151"/>
              <a:gd name="connsiteX24" fmla="*/ 786652 w 2234356"/>
              <a:gd name="connsiteY24" fmla="*/ 802341 h 1019151"/>
              <a:gd name="connsiteX25" fmla="*/ 800099 w 2234356"/>
              <a:gd name="connsiteY25" fmla="*/ 793376 h 1019151"/>
              <a:gd name="connsiteX26" fmla="*/ 853887 w 2234356"/>
              <a:gd name="connsiteY26" fmla="*/ 779929 h 1019151"/>
              <a:gd name="connsiteX27" fmla="*/ 903193 w 2234356"/>
              <a:gd name="connsiteY27" fmla="*/ 766482 h 1019151"/>
              <a:gd name="connsiteX28" fmla="*/ 930087 w 2234356"/>
              <a:gd name="connsiteY28" fmla="*/ 748552 h 1019151"/>
              <a:gd name="connsiteX29" fmla="*/ 956981 w 2234356"/>
              <a:gd name="connsiteY29" fmla="*/ 739588 h 1019151"/>
              <a:gd name="connsiteX30" fmla="*/ 1082487 w 2234356"/>
              <a:gd name="connsiteY30" fmla="*/ 726141 h 1019151"/>
              <a:gd name="connsiteX31" fmla="*/ 1122828 w 2234356"/>
              <a:gd name="connsiteY31" fmla="*/ 712694 h 1019151"/>
              <a:gd name="connsiteX32" fmla="*/ 1136275 w 2234356"/>
              <a:gd name="connsiteY32" fmla="*/ 708211 h 1019151"/>
              <a:gd name="connsiteX33" fmla="*/ 1154205 w 2234356"/>
              <a:gd name="connsiteY33" fmla="*/ 699247 h 1019151"/>
              <a:gd name="connsiteX34" fmla="*/ 1199028 w 2234356"/>
              <a:gd name="connsiteY34" fmla="*/ 685800 h 1019151"/>
              <a:gd name="connsiteX35" fmla="*/ 1212475 w 2234356"/>
              <a:gd name="connsiteY35" fmla="*/ 676835 h 1019151"/>
              <a:gd name="connsiteX36" fmla="*/ 1266263 w 2234356"/>
              <a:gd name="connsiteY36" fmla="*/ 667870 h 1019151"/>
              <a:gd name="connsiteX37" fmla="*/ 1311087 w 2234356"/>
              <a:gd name="connsiteY37" fmla="*/ 658905 h 1019151"/>
              <a:gd name="connsiteX38" fmla="*/ 1355911 w 2234356"/>
              <a:gd name="connsiteY38" fmla="*/ 645458 h 1019151"/>
              <a:gd name="connsiteX39" fmla="*/ 1369358 w 2234356"/>
              <a:gd name="connsiteY39" fmla="*/ 636494 h 1019151"/>
              <a:gd name="connsiteX40" fmla="*/ 1427628 w 2234356"/>
              <a:gd name="connsiteY40" fmla="*/ 623047 h 1019151"/>
              <a:gd name="connsiteX41" fmla="*/ 1459005 w 2234356"/>
              <a:gd name="connsiteY41" fmla="*/ 614082 h 1019151"/>
              <a:gd name="connsiteX42" fmla="*/ 1472452 w 2234356"/>
              <a:gd name="connsiteY42" fmla="*/ 609600 h 1019151"/>
              <a:gd name="connsiteX43" fmla="*/ 1530722 w 2234356"/>
              <a:gd name="connsiteY43" fmla="*/ 600635 h 1019151"/>
              <a:gd name="connsiteX44" fmla="*/ 1544169 w 2234356"/>
              <a:gd name="connsiteY44" fmla="*/ 596152 h 1019151"/>
              <a:gd name="connsiteX45" fmla="*/ 1571063 w 2234356"/>
              <a:gd name="connsiteY45" fmla="*/ 591670 h 1019151"/>
              <a:gd name="connsiteX46" fmla="*/ 1584511 w 2234356"/>
              <a:gd name="connsiteY46" fmla="*/ 582705 h 1019151"/>
              <a:gd name="connsiteX47" fmla="*/ 1597958 w 2234356"/>
              <a:gd name="connsiteY47" fmla="*/ 578223 h 1019151"/>
              <a:gd name="connsiteX48" fmla="*/ 1629334 w 2234356"/>
              <a:gd name="connsiteY48" fmla="*/ 564776 h 1019151"/>
              <a:gd name="connsiteX49" fmla="*/ 1656228 w 2234356"/>
              <a:gd name="connsiteY49" fmla="*/ 546847 h 1019151"/>
              <a:gd name="connsiteX50" fmla="*/ 1683122 w 2234356"/>
              <a:gd name="connsiteY50" fmla="*/ 537882 h 1019151"/>
              <a:gd name="connsiteX51" fmla="*/ 1696569 w 2234356"/>
              <a:gd name="connsiteY51" fmla="*/ 533400 h 1019151"/>
              <a:gd name="connsiteX52" fmla="*/ 1723463 w 2234356"/>
              <a:gd name="connsiteY52" fmla="*/ 528917 h 1019151"/>
              <a:gd name="connsiteX53" fmla="*/ 1754840 w 2234356"/>
              <a:gd name="connsiteY53" fmla="*/ 519952 h 1019151"/>
              <a:gd name="connsiteX54" fmla="*/ 1772769 w 2234356"/>
              <a:gd name="connsiteY54" fmla="*/ 515470 h 1019151"/>
              <a:gd name="connsiteX55" fmla="*/ 1808628 w 2234356"/>
              <a:gd name="connsiteY55" fmla="*/ 502023 h 1019151"/>
              <a:gd name="connsiteX56" fmla="*/ 1835522 w 2234356"/>
              <a:gd name="connsiteY56" fmla="*/ 493058 h 1019151"/>
              <a:gd name="connsiteX57" fmla="*/ 1880346 w 2234356"/>
              <a:gd name="connsiteY57" fmla="*/ 484094 h 1019151"/>
              <a:gd name="connsiteX58" fmla="*/ 1911722 w 2234356"/>
              <a:gd name="connsiteY58" fmla="*/ 475129 h 1019151"/>
              <a:gd name="connsiteX59" fmla="*/ 1938616 w 2234356"/>
              <a:gd name="connsiteY59" fmla="*/ 466164 h 1019151"/>
              <a:gd name="connsiteX60" fmla="*/ 1952063 w 2234356"/>
              <a:gd name="connsiteY60" fmla="*/ 461682 h 1019151"/>
              <a:gd name="connsiteX61" fmla="*/ 1969993 w 2234356"/>
              <a:gd name="connsiteY61" fmla="*/ 457200 h 1019151"/>
              <a:gd name="connsiteX62" fmla="*/ 1983440 w 2234356"/>
              <a:gd name="connsiteY62" fmla="*/ 452717 h 1019151"/>
              <a:gd name="connsiteX63" fmla="*/ 2037228 w 2234356"/>
              <a:gd name="connsiteY63" fmla="*/ 443752 h 1019151"/>
              <a:gd name="connsiteX64" fmla="*/ 2082052 w 2234356"/>
              <a:gd name="connsiteY64" fmla="*/ 434788 h 1019151"/>
              <a:gd name="connsiteX65" fmla="*/ 2126875 w 2234356"/>
              <a:gd name="connsiteY65" fmla="*/ 416858 h 1019151"/>
              <a:gd name="connsiteX66" fmla="*/ 2140322 w 2234356"/>
              <a:gd name="connsiteY66" fmla="*/ 412376 h 1019151"/>
              <a:gd name="connsiteX67" fmla="*/ 2167216 w 2234356"/>
              <a:gd name="connsiteY67" fmla="*/ 394447 h 1019151"/>
              <a:gd name="connsiteX68" fmla="*/ 2198593 w 2234356"/>
              <a:gd name="connsiteY68" fmla="*/ 385482 h 1019151"/>
              <a:gd name="connsiteX69" fmla="*/ 2221005 w 2234356"/>
              <a:gd name="connsiteY69" fmla="*/ 354105 h 1019151"/>
              <a:gd name="connsiteX70" fmla="*/ 2207558 w 2234356"/>
              <a:gd name="connsiteY70" fmla="*/ 340658 h 1019151"/>
              <a:gd name="connsiteX71" fmla="*/ 2180663 w 2234356"/>
              <a:gd name="connsiteY71" fmla="*/ 331694 h 1019151"/>
              <a:gd name="connsiteX72" fmla="*/ 2167216 w 2234356"/>
              <a:gd name="connsiteY72" fmla="*/ 322729 h 1019151"/>
              <a:gd name="connsiteX73" fmla="*/ 2135840 w 2234356"/>
              <a:gd name="connsiteY73" fmla="*/ 313764 h 1019151"/>
              <a:gd name="connsiteX74" fmla="*/ 2108946 w 2234356"/>
              <a:gd name="connsiteY74" fmla="*/ 304800 h 1019151"/>
              <a:gd name="connsiteX75" fmla="*/ 2095499 w 2234356"/>
              <a:gd name="connsiteY75" fmla="*/ 295835 h 1019151"/>
              <a:gd name="connsiteX76" fmla="*/ 2068605 w 2234356"/>
              <a:gd name="connsiteY76" fmla="*/ 286870 h 1019151"/>
              <a:gd name="connsiteX77" fmla="*/ 2037228 w 2234356"/>
              <a:gd name="connsiteY77" fmla="*/ 273423 h 1019151"/>
              <a:gd name="connsiteX78" fmla="*/ 2010334 w 2234356"/>
              <a:gd name="connsiteY78" fmla="*/ 255494 h 1019151"/>
              <a:gd name="connsiteX79" fmla="*/ 1983440 w 2234356"/>
              <a:gd name="connsiteY79" fmla="*/ 242047 h 1019151"/>
              <a:gd name="connsiteX80" fmla="*/ 1952063 w 2234356"/>
              <a:gd name="connsiteY80" fmla="*/ 228600 h 1019151"/>
              <a:gd name="connsiteX81" fmla="*/ 1925169 w 2234356"/>
              <a:gd name="connsiteY81" fmla="*/ 210670 h 1019151"/>
              <a:gd name="connsiteX82" fmla="*/ 1911722 w 2234356"/>
              <a:gd name="connsiteY82" fmla="*/ 201705 h 1019151"/>
              <a:gd name="connsiteX83" fmla="*/ 1898275 w 2234356"/>
              <a:gd name="connsiteY83" fmla="*/ 197223 h 1019151"/>
              <a:gd name="connsiteX84" fmla="*/ 1871381 w 2234356"/>
              <a:gd name="connsiteY84" fmla="*/ 179294 h 1019151"/>
              <a:gd name="connsiteX85" fmla="*/ 1857934 w 2234356"/>
              <a:gd name="connsiteY85" fmla="*/ 170329 h 1019151"/>
              <a:gd name="connsiteX86" fmla="*/ 1831040 w 2234356"/>
              <a:gd name="connsiteY86" fmla="*/ 143435 h 1019151"/>
              <a:gd name="connsiteX87" fmla="*/ 1822075 w 2234356"/>
              <a:gd name="connsiteY87" fmla="*/ 129988 h 1019151"/>
              <a:gd name="connsiteX88" fmla="*/ 1795181 w 2234356"/>
              <a:gd name="connsiteY88" fmla="*/ 116541 h 1019151"/>
              <a:gd name="connsiteX89" fmla="*/ 1759322 w 2234356"/>
              <a:gd name="connsiteY89" fmla="*/ 85164 h 1019151"/>
              <a:gd name="connsiteX90" fmla="*/ 1732428 w 2234356"/>
              <a:gd name="connsiteY90" fmla="*/ 67235 h 1019151"/>
              <a:gd name="connsiteX91" fmla="*/ 1718981 w 2234356"/>
              <a:gd name="connsiteY91" fmla="*/ 58270 h 1019151"/>
              <a:gd name="connsiteX92" fmla="*/ 1705534 w 2234356"/>
              <a:gd name="connsiteY92" fmla="*/ 53788 h 1019151"/>
              <a:gd name="connsiteX93" fmla="*/ 1683122 w 2234356"/>
              <a:gd name="connsiteY93" fmla="*/ 58270 h 1019151"/>
              <a:gd name="connsiteX94" fmla="*/ 1629334 w 2234356"/>
              <a:gd name="connsiteY94" fmla="*/ 62752 h 1019151"/>
              <a:gd name="connsiteX95" fmla="*/ 1593475 w 2234356"/>
              <a:gd name="connsiteY95" fmla="*/ 71717 h 1019151"/>
              <a:gd name="connsiteX96" fmla="*/ 1571063 w 2234356"/>
              <a:gd name="connsiteY96" fmla="*/ 76200 h 1019151"/>
              <a:gd name="connsiteX97" fmla="*/ 1553134 w 2234356"/>
              <a:gd name="connsiteY97" fmla="*/ 80682 h 1019151"/>
              <a:gd name="connsiteX98" fmla="*/ 1490381 w 2234356"/>
              <a:gd name="connsiteY98" fmla="*/ 85164 h 1019151"/>
              <a:gd name="connsiteX99" fmla="*/ 1454522 w 2234356"/>
              <a:gd name="connsiteY99" fmla="*/ 89647 h 1019151"/>
              <a:gd name="connsiteX100" fmla="*/ 1342463 w 2234356"/>
              <a:gd name="connsiteY100" fmla="*/ 80682 h 1019151"/>
              <a:gd name="connsiteX101" fmla="*/ 1320052 w 2234356"/>
              <a:gd name="connsiteY101" fmla="*/ 58270 h 1019151"/>
              <a:gd name="connsiteX102" fmla="*/ 1306605 w 2234356"/>
              <a:gd name="connsiteY102" fmla="*/ 53788 h 1019151"/>
              <a:gd name="connsiteX103" fmla="*/ 1284193 w 2234356"/>
              <a:gd name="connsiteY103" fmla="*/ 31376 h 1019151"/>
              <a:gd name="connsiteX104" fmla="*/ 1270746 w 2234356"/>
              <a:gd name="connsiteY104" fmla="*/ 17929 h 1019151"/>
              <a:gd name="connsiteX105" fmla="*/ 1243852 w 2234356"/>
              <a:gd name="connsiteY105" fmla="*/ 0 h 1019151"/>
              <a:gd name="connsiteX106" fmla="*/ 1181099 w 2234356"/>
              <a:gd name="connsiteY106" fmla="*/ 4482 h 1019151"/>
              <a:gd name="connsiteX107" fmla="*/ 1136275 w 2234356"/>
              <a:gd name="connsiteY107" fmla="*/ 17929 h 1019151"/>
              <a:gd name="connsiteX108" fmla="*/ 1118346 w 2234356"/>
              <a:gd name="connsiteY108" fmla="*/ 26894 h 1019151"/>
              <a:gd name="connsiteX109" fmla="*/ 1086969 w 2234356"/>
              <a:gd name="connsiteY109" fmla="*/ 35858 h 1019151"/>
              <a:gd name="connsiteX110" fmla="*/ 1055593 w 2234356"/>
              <a:gd name="connsiteY110" fmla="*/ 49305 h 1019151"/>
              <a:gd name="connsiteX111" fmla="*/ 1028699 w 2234356"/>
              <a:gd name="connsiteY111" fmla="*/ 62752 h 1019151"/>
              <a:gd name="connsiteX112" fmla="*/ 988358 w 2234356"/>
              <a:gd name="connsiteY112" fmla="*/ 85164 h 1019151"/>
              <a:gd name="connsiteX113" fmla="*/ 970428 w 2234356"/>
              <a:gd name="connsiteY113" fmla="*/ 89647 h 1019151"/>
              <a:gd name="connsiteX114" fmla="*/ 943534 w 2234356"/>
              <a:gd name="connsiteY114" fmla="*/ 103094 h 1019151"/>
              <a:gd name="connsiteX115" fmla="*/ 930087 w 2234356"/>
              <a:gd name="connsiteY115" fmla="*/ 112058 h 1019151"/>
              <a:gd name="connsiteX116" fmla="*/ 898711 w 2234356"/>
              <a:gd name="connsiteY116" fmla="*/ 125505 h 1019151"/>
              <a:gd name="connsiteX117" fmla="*/ 858369 w 2234356"/>
              <a:gd name="connsiteY117" fmla="*/ 147917 h 1019151"/>
              <a:gd name="connsiteX118" fmla="*/ 844922 w 2234356"/>
              <a:gd name="connsiteY118" fmla="*/ 161364 h 1019151"/>
              <a:gd name="connsiteX119" fmla="*/ 822511 w 2234356"/>
              <a:gd name="connsiteY119" fmla="*/ 197223 h 1019151"/>
              <a:gd name="connsiteX120" fmla="*/ 813546 w 2234356"/>
              <a:gd name="connsiteY120" fmla="*/ 224117 h 1019151"/>
              <a:gd name="connsiteX121" fmla="*/ 786652 w 2234356"/>
              <a:gd name="connsiteY121" fmla="*/ 233082 h 1019151"/>
              <a:gd name="connsiteX122" fmla="*/ 598393 w 2234356"/>
              <a:gd name="connsiteY122" fmla="*/ 224117 h 1019151"/>
              <a:gd name="connsiteX123" fmla="*/ 580463 w 2234356"/>
              <a:gd name="connsiteY123" fmla="*/ 219635 h 1019151"/>
              <a:gd name="connsiteX124" fmla="*/ 567016 w 2234356"/>
              <a:gd name="connsiteY124" fmla="*/ 210670 h 1019151"/>
              <a:gd name="connsiteX125" fmla="*/ 549087 w 2234356"/>
              <a:gd name="connsiteY125" fmla="*/ 183776 h 1019151"/>
              <a:gd name="connsiteX126" fmla="*/ 522193 w 2234356"/>
              <a:gd name="connsiteY126" fmla="*/ 174811 h 1019151"/>
              <a:gd name="connsiteX127" fmla="*/ 508746 w 2234356"/>
              <a:gd name="connsiteY127" fmla="*/ 165847 h 1019151"/>
              <a:gd name="connsiteX128" fmla="*/ 486334 w 2234356"/>
              <a:gd name="connsiteY128" fmla="*/ 161364 h 1019151"/>
              <a:gd name="connsiteX129" fmla="*/ 423581 w 2234356"/>
              <a:gd name="connsiteY129" fmla="*/ 165847 h 1019151"/>
              <a:gd name="connsiteX130" fmla="*/ 392205 w 2234356"/>
              <a:gd name="connsiteY130" fmla="*/ 174811 h 1019151"/>
              <a:gd name="connsiteX131" fmla="*/ 365311 w 2234356"/>
              <a:gd name="connsiteY131" fmla="*/ 192741 h 1019151"/>
              <a:gd name="connsiteX132" fmla="*/ 338416 w 2234356"/>
              <a:gd name="connsiteY132" fmla="*/ 215152 h 1019151"/>
              <a:gd name="connsiteX133" fmla="*/ 329452 w 2234356"/>
              <a:gd name="connsiteY133" fmla="*/ 228600 h 1019151"/>
              <a:gd name="connsiteX134" fmla="*/ 298075 w 2234356"/>
              <a:gd name="connsiteY134" fmla="*/ 255494 h 1019151"/>
              <a:gd name="connsiteX135" fmla="*/ 275663 w 2234356"/>
              <a:gd name="connsiteY135" fmla="*/ 282388 h 1019151"/>
              <a:gd name="connsiteX136" fmla="*/ 266699 w 2234356"/>
              <a:gd name="connsiteY136" fmla="*/ 295835 h 1019151"/>
              <a:gd name="connsiteX137" fmla="*/ 226358 w 2234356"/>
              <a:gd name="connsiteY137" fmla="*/ 340658 h 1019151"/>
              <a:gd name="connsiteX138" fmla="*/ 212911 w 2234356"/>
              <a:gd name="connsiteY138" fmla="*/ 349623 h 1019151"/>
              <a:gd name="connsiteX139" fmla="*/ 194981 w 2234356"/>
              <a:gd name="connsiteY139" fmla="*/ 358588 h 1019151"/>
              <a:gd name="connsiteX140" fmla="*/ 181534 w 2234356"/>
              <a:gd name="connsiteY140" fmla="*/ 372035 h 1019151"/>
              <a:gd name="connsiteX141" fmla="*/ 163605 w 2234356"/>
              <a:gd name="connsiteY141" fmla="*/ 381000 h 1019151"/>
              <a:gd name="connsiteX142" fmla="*/ 145675 w 2234356"/>
              <a:gd name="connsiteY142" fmla="*/ 394447 h 1019151"/>
              <a:gd name="connsiteX143" fmla="*/ 118781 w 2234356"/>
              <a:gd name="connsiteY143" fmla="*/ 403411 h 1019151"/>
              <a:gd name="connsiteX144" fmla="*/ 87405 w 2234356"/>
              <a:gd name="connsiteY144" fmla="*/ 416858 h 1019151"/>
              <a:gd name="connsiteX145" fmla="*/ 60511 w 2234356"/>
              <a:gd name="connsiteY145" fmla="*/ 434788 h 1019151"/>
              <a:gd name="connsiteX146" fmla="*/ 29134 w 2234356"/>
              <a:gd name="connsiteY146" fmla="*/ 457200 h 1019151"/>
              <a:gd name="connsiteX147" fmla="*/ 11205 w 2234356"/>
              <a:gd name="connsiteY147" fmla="*/ 484094 h 1019151"/>
              <a:gd name="connsiteX148" fmla="*/ 2240 w 2234356"/>
              <a:gd name="connsiteY148" fmla="*/ 497541 h 1019151"/>
              <a:gd name="connsiteX149" fmla="*/ 15687 w 2234356"/>
              <a:gd name="connsiteY149" fmla="*/ 542364 h 1019151"/>
              <a:gd name="connsiteX150" fmla="*/ 42581 w 2234356"/>
              <a:gd name="connsiteY150" fmla="*/ 578223 h 1019151"/>
              <a:gd name="connsiteX151" fmla="*/ 56028 w 2234356"/>
              <a:gd name="connsiteY151" fmla="*/ 596152 h 1019151"/>
              <a:gd name="connsiteX152" fmla="*/ 64993 w 2234356"/>
              <a:gd name="connsiteY152" fmla="*/ 609600 h 1019151"/>
              <a:gd name="connsiteX153" fmla="*/ 78440 w 2234356"/>
              <a:gd name="connsiteY153" fmla="*/ 623047 h 1019151"/>
              <a:gd name="connsiteX154" fmla="*/ 96369 w 2234356"/>
              <a:gd name="connsiteY154" fmla="*/ 663388 h 1019151"/>
              <a:gd name="connsiteX155" fmla="*/ 100852 w 2234356"/>
              <a:gd name="connsiteY155" fmla="*/ 681317 h 1019151"/>
              <a:gd name="connsiteX156" fmla="*/ 87405 w 2234356"/>
              <a:gd name="connsiteY156" fmla="*/ 744070 h 1019151"/>
              <a:gd name="connsiteX157" fmla="*/ 51546 w 2234356"/>
              <a:gd name="connsiteY157" fmla="*/ 806823 h 1019151"/>
              <a:gd name="connsiteX158" fmla="*/ 42581 w 2234356"/>
              <a:gd name="connsiteY158" fmla="*/ 824752 h 1019151"/>
              <a:gd name="connsiteX159" fmla="*/ 29134 w 2234356"/>
              <a:gd name="connsiteY159" fmla="*/ 856129 h 1019151"/>
              <a:gd name="connsiteX160" fmla="*/ 20169 w 2234356"/>
              <a:gd name="connsiteY160" fmla="*/ 883023 h 1019151"/>
              <a:gd name="connsiteX161" fmla="*/ 15687 w 2234356"/>
              <a:gd name="connsiteY161" fmla="*/ 896470 h 1019151"/>
              <a:gd name="connsiteX162" fmla="*/ 11205 w 2234356"/>
              <a:gd name="connsiteY162" fmla="*/ 932329 h 1019151"/>
              <a:gd name="connsiteX163" fmla="*/ 6722 w 2234356"/>
              <a:gd name="connsiteY163" fmla="*/ 945776 h 1019151"/>
              <a:gd name="connsiteX164" fmla="*/ 2240 w 2234356"/>
              <a:gd name="connsiteY164" fmla="*/ 963705 h 1019151"/>
              <a:gd name="connsiteX165" fmla="*/ 20169 w 2234356"/>
              <a:gd name="connsiteY165" fmla="*/ 999564 h 1019151"/>
              <a:gd name="connsiteX166" fmla="*/ 47063 w 2234356"/>
              <a:gd name="connsiteY166" fmla="*/ 1008529 h 1019151"/>
              <a:gd name="connsiteX167" fmla="*/ 60511 w 2234356"/>
              <a:gd name="connsiteY167" fmla="*/ 1008529 h 101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234356" h="1019151">
                <a:moveTo>
                  <a:pt x="60511" y="1008529"/>
                </a:moveTo>
                <a:cubicBezTo>
                  <a:pt x="64994" y="1007782"/>
                  <a:pt x="70113" y="1006793"/>
                  <a:pt x="73958" y="1004047"/>
                </a:cubicBezTo>
                <a:cubicBezTo>
                  <a:pt x="79048" y="1000411"/>
                  <a:pt x="95466" y="979267"/>
                  <a:pt x="105334" y="977152"/>
                </a:cubicBezTo>
                <a:cubicBezTo>
                  <a:pt x="121471" y="973694"/>
                  <a:pt x="138205" y="974164"/>
                  <a:pt x="154640" y="972670"/>
                </a:cubicBezTo>
                <a:cubicBezTo>
                  <a:pt x="159122" y="971176"/>
                  <a:pt x="163544" y="969486"/>
                  <a:pt x="168087" y="968188"/>
                </a:cubicBezTo>
                <a:cubicBezTo>
                  <a:pt x="182259" y="964139"/>
                  <a:pt x="198491" y="960825"/>
                  <a:pt x="212911" y="959223"/>
                </a:cubicBezTo>
                <a:cubicBezTo>
                  <a:pt x="230792" y="957236"/>
                  <a:pt x="248770" y="956235"/>
                  <a:pt x="266699" y="954741"/>
                </a:cubicBezTo>
                <a:cubicBezTo>
                  <a:pt x="271181" y="953247"/>
                  <a:pt x="275803" y="952119"/>
                  <a:pt x="280146" y="950258"/>
                </a:cubicBezTo>
                <a:cubicBezTo>
                  <a:pt x="286287" y="947626"/>
                  <a:pt x="291593" y="942915"/>
                  <a:pt x="298075" y="941294"/>
                </a:cubicBezTo>
                <a:cubicBezTo>
                  <a:pt x="309761" y="938372"/>
                  <a:pt x="321981" y="938305"/>
                  <a:pt x="333934" y="936811"/>
                </a:cubicBezTo>
                <a:cubicBezTo>
                  <a:pt x="355243" y="922606"/>
                  <a:pt x="342272" y="929550"/>
                  <a:pt x="374275" y="918882"/>
                </a:cubicBezTo>
                <a:cubicBezTo>
                  <a:pt x="374280" y="918880"/>
                  <a:pt x="401165" y="909920"/>
                  <a:pt x="401169" y="909917"/>
                </a:cubicBezTo>
                <a:cubicBezTo>
                  <a:pt x="405651" y="906929"/>
                  <a:pt x="409693" y="903140"/>
                  <a:pt x="414616" y="900952"/>
                </a:cubicBezTo>
                <a:cubicBezTo>
                  <a:pt x="423251" y="897114"/>
                  <a:pt x="432546" y="894976"/>
                  <a:pt x="441511" y="891988"/>
                </a:cubicBezTo>
                <a:cubicBezTo>
                  <a:pt x="473772" y="881235"/>
                  <a:pt x="433465" y="894286"/>
                  <a:pt x="472887" y="883023"/>
                </a:cubicBezTo>
                <a:cubicBezTo>
                  <a:pt x="477430" y="881725"/>
                  <a:pt x="481776" y="879784"/>
                  <a:pt x="486334" y="878541"/>
                </a:cubicBezTo>
                <a:cubicBezTo>
                  <a:pt x="498221" y="875299"/>
                  <a:pt x="510240" y="872564"/>
                  <a:pt x="522193" y="869576"/>
                </a:cubicBezTo>
                <a:cubicBezTo>
                  <a:pt x="528169" y="868082"/>
                  <a:pt x="534278" y="867042"/>
                  <a:pt x="540122" y="865094"/>
                </a:cubicBezTo>
                <a:lnTo>
                  <a:pt x="567016" y="856129"/>
                </a:lnTo>
                <a:cubicBezTo>
                  <a:pt x="571498" y="854635"/>
                  <a:pt x="575745" y="851895"/>
                  <a:pt x="580463" y="851647"/>
                </a:cubicBezTo>
                <a:lnTo>
                  <a:pt x="665628" y="847164"/>
                </a:lnTo>
                <a:cubicBezTo>
                  <a:pt x="677985" y="845619"/>
                  <a:pt x="701116" y="845109"/>
                  <a:pt x="714934" y="838200"/>
                </a:cubicBezTo>
                <a:cubicBezTo>
                  <a:pt x="719752" y="835791"/>
                  <a:pt x="723458" y="831423"/>
                  <a:pt x="728381" y="829235"/>
                </a:cubicBezTo>
                <a:cubicBezTo>
                  <a:pt x="737016" y="825397"/>
                  <a:pt x="755275" y="820270"/>
                  <a:pt x="755275" y="820270"/>
                </a:cubicBezTo>
                <a:cubicBezTo>
                  <a:pt x="788036" y="798428"/>
                  <a:pt x="746843" y="825088"/>
                  <a:pt x="786652" y="802341"/>
                </a:cubicBezTo>
                <a:cubicBezTo>
                  <a:pt x="791329" y="799668"/>
                  <a:pt x="795176" y="795564"/>
                  <a:pt x="800099" y="793376"/>
                </a:cubicBezTo>
                <a:cubicBezTo>
                  <a:pt x="826262" y="781748"/>
                  <a:pt x="826667" y="785762"/>
                  <a:pt x="853887" y="779929"/>
                </a:cubicBezTo>
                <a:cubicBezTo>
                  <a:pt x="882192" y="773864"/>
                  <a:pt x="882712" y="773309"/>
                  <a:pt x="903193" y="766482"/>
                </a:cubicBezTo>
                <a:cubicBezTo>
                  <a:pt x="912158" y="760505"/>
                  <a:pt x="919866" y="751959"/>
                  <a:pt x="930087" y="748552"/>
                </a:cubicBezTo>
                <a:cubicBezTo>
                  <a:pt x="939052" y="745564"/>
                  <a:pt x="947660" y="741142"/>
                  <a:pt x="956981" y="739588"/>
                </a:cubicBezTo>
                <a:cubicBezTo>
                  <a:pt x="1034396" y="726685"/>
                  <a:pt x="992628" y="731757"/>
                  <a:pt x="1082487" y="726141"/>
                </a:cubicBezTo>
                <a:lnTo>
                  <a:pt x="1122828" y="712694"/>
                </a:lnTo>
                <a:cubicBezTo>
                  <a:pt x="1127310" y="711200"/>
                  <a:pt x="1132049" y="710324"/>
                  <a:pt x="1136275" y="708211"/>
                </a:cubicBezTo>
                <a:cubicBezTo>
                  <a:pt x="1142252" y="705223"/>
                  <a:pt x="1148001" y="701729"/>
                  <a:pt x="1154205" y="699247"/>
                </a:cubicBezTo>
                <a:cubicBezTo>
                  <a:pt x="1172399" y="691970"/>
                  <a:pt x="1181413" y="690203"/>
                  <a:pt x="1199028" y="685800"/>
                </a:cubicBezTo>
                <a:cubicBezTo>
                  <a:pt x="1203510" y="682812"/>
                  <a:pt x="1207523" y="678957"/>
                  <a:pt x="1212475" y="676835"/>
                </a:cubicBezTo>
                <a:cubicBezTo>
                  <a:pt x="1225316" y="671331"/>
                  <a:pt x="1257092" y="669399"/>
                  <a:pt x="1266263" y="667870"/>
                </a:cubicBezTo>
                <a:cubicBezTo>
                  <a:pt x="1281293" y="665365"/>
                  <a:pt x="1296305" y="662600"/>
                  <a:pt x="1311087" y="658905"/>
                </a:cubicBezTo>
                <a:cubicBezTo>
                  <a:pt x="1321111" y="656399"/>
                  <a:pt x="1349362" y="649824"/>
                  <a:pt x="1355911" y="645458"/>
                </a:cubicBezTo>
                <a:cubicBezTo>
                  <a:pt x="1360393" y="642470"/>
                  <a:pt x="1364435" y="638682"/>
                  <a:pt x="1369358" y="636494"/>
                </a:cubicBezTo>
                <a:cubicBezTo>
                  <a:pt x="1392676" y="626130"/>
                  <a:pt x="1402100" y="626694"/>
                  <a:pt x="1427628" y="623047"/>
                </a:cubicBezTo>
                <a:cubicBezTo>
                  <a:pt x="1459849" y="612305"/>
                  <a:pt x="1419633" y="625330"/>
                  <a:pt x="1459005" y="614082"/>
                </a:cubicBezTo>
                <a:cubicBezTo>
                  <a:pt x="1463548" y="612784"/>
                  <a:pt x="1467868" y="610746"/>
                  <a:pt x="1472452" y="609600"/>
                </a:cubicBezTo>
                <a:cubicBezTo>
                  <a:pt x="1492994" y="604464"/>
                  <a:pt x="1508935" y="603358"/>
                  <a:pt x="1530722" y="600635"/>
                </a:cubicBezTo>
                <a:cubicBezTo>
                  <a:pt x="1535204" y="599141"/>
                  <a:pt x="1539557" y="597177"/>
                  <a:pt x="1544169" y="596152"/>
                </a:cubicBezTo>
                <a:cubicBezTo>
                  <a:pt x="1553041" y="594180"/>
                  <a:pt x="1562441" y="594544"/>
                  <a:pt x="1571063" y="591670"/>
                </a:cubicBezTo>
                <a:cubicBezTo>
                  <a:pt x="1576174" y="589966"/>
                  <a:pt x="1579692" y="585114"/>
                  <a:pt x="1584511" y="582705"/>
                </a:cubicBezTo>
                <a:cubicBezTo>
                  <a:pt x="1588737" y="580592"/>
                  <a:pt x="1593476" y="579717"/>
                  <a:pt x="1597958" y="578223"/>
                </a:cubicBezTo>
                <a:cubicBezTo>
                  <a:pt x="1646898" y="545595"/>
                  <a:pt x="1571453" y="593716"/>
                  <a:pt x="1629334" y="564776"/>
                </a:cubicBezTo>
                <a:cubicBezTo>
                  <a:pt x="1638971" y="559958"/>
                  <a:pt x="1646007" y="550254"/>
                  <a:pt x="1656228" y="546847"/>
                </a:cubicBezTo>
                <a:lnTo>
                  <a:pt x="1683122" y="537882"/>
                </a:lnTo>
                <a:cubicBezTo>
                  <a:pt x="1687604" y="536388"/>
                  <a:pt x="1691909" y="534177"/>
                  <a:pt x="1696569" y="533400"/>
                </a:cubicBezTo>
                <a:cubicBezTo>
                  <a:pt x="1705534" y="531906"/>
                  <a:pt x="1714551" y="530699"/>
                  <a:pt x="1723463" y="528917"/>
                </a:cubicBezTo>
                <a:cubicBezTo>
                  <a:pt x="1746837" y="524242"/>
                  <a:pt x="1734889" y="525653"/>
                  <a:pt x="1754840" y="519952"/>
                </a:cubicBezTo>
                <a:cubicBezTo>
                  <a:pt x="1760763" y="518260"/>
                  <a:pt x="1766793" y="516964"/>
                  <a:pt x="1772769" y="515470"/>
                </a:cubicBezTo>
                <a:cubicBezTo>
                  <a:pt x="1796171" y="499868"/>
                  <a:pt x="1775820" y="510971"/>
                  <a:pt x="1808628" y="502023"/>
                </a:cubicBezTo>
                <a:cubicBezTo>
                  <a:pt x="1817745" y="499537"/>
                  <a:pt x="1826354" y="495350"/>
                  <a:pt x="1835522" y="493058"/>
                </a:cubicBezTo>
                <a:cubicBezTo>
                  <a:pt x="1862269" y="486372"/>
                  <a:pt x="1847375" y="489589"/>
                  <a:pt x="1880346" y="484094"/>
                </a:cubicBezTo>
                <a:cubicBezTo>
                  <a:pt x="1925509" y="469037"/>
                  <a:pt x="1855477" y="492003"/>
                  <a:pt x="1911722" y="475129"/>
                </a:cubicBezTo>
                <a:cubicBezTo>
                  <a:pt x="1920773" y="472414"/>
                  <a:pt x="1929651" y="469152"/>
                  <a:pt x="1938616" y="466164"/>
                </a:cubicBezTo>
                <a:cubicBezTo>
                  <a:pt x="1943098" y="464670"/>
                  <a:pt x="1947479" y="462828"/>
                  <a:pt x="1952063" y="461682"/>
                </a:cubicBezTo>
                <a:cubicBezTo>
                  <a:pt x="1958040" y="460188"/>
                  <a:pt x="1964069" y="458892"/>
                  <a:pt x="1969993" y="457200"/>
                </a:cubicBezTo>
                <a:cubicBezTo>
                  <a:pt x="1974536" y="455902"/>
                  <a:pt x="1978856" y="453863"/>
                  <a:pt x="1983440" y="452717"/>
                </a:cubicBezTo>
                <a:cubicBezTo>
                  <a:pt x="2000908" y="448350"/>
                  <a:pt x="2019532" y="446280"/>
                  <a:pt x="2037228" y="443752"/>
                </a:cubicBezTo>
                <a:cubicBezTo>
                  <a:pt x="2074523" y="431321"/>
                  <a:pt x="2015083" y="450242"/>
                  <a:pt x="2082052" y="434788"/>
                </a:cubicBezTo>
                <a:cubicBezTo>
                  <a:pt x="2111528" y="427986"/>
                  <a:pt x="2103151" y="427026"/>
                  <a:pt x="2126875" y="416858"/>
                </a:cubicBezTo>
                <a:cubicBezTo>
                  <a:pt x="2131218" y="414997"/>
                  <a:pt x="2135840" y="413870"/>
                  <a:pt x="2140322" y="412376"/>
                </a:cubicBezTo>
                <a:cubicBezTo>
                  <a:pt x="2149287" y="406400"/>
                  <a:pt x="2156764" y="397060"/>
                  <a:pt x="2167216" y="394447"/>
                </a:cubicBezTo>
                <a:cubicBezTo>
                  <a:pt x="2189730" y="388818"/>
                  <a:pt x="2179301" y="391912"/>
                  <a:pt x="2198593" y="385482"/>
                </a:cubicBezTo>
                <a:cubicBezTo>
                  <a:pt x="2216962" y="373235"/>
                  <a:pt x="2234356" y="374132"/>
                  <a:pt x="2221005" y="354105"/>
                </a:cubicBezTo>
                <a:cubicBezTo>
                  <a:pt x="2217489" y="348831"/>
                  <a:pt x="2213099" y="343736"/>
                  <a:pt x="2207558" y="340658"/>
                </a:cubicBezTo>
                <a:cubicBezTo>
                  <a:pt x="2199297" y="336069"/>
                  <a:pt x="2180663" y="331694"/>
                  <a:pt x="2180663" y="331694"/>
                </a:cubicBezTo>
                <a:cubicBezTo>
                  <a:pt x="2176181" y="328706"/>
                  <a:pt x="2172034" y="325138"/>
                  <a:pt x="2167216" y="322729"/>
                </a:cubicBezTo>
                <a:cubicBezTo>
                  <a:pt x="2159690" y="318966"/>
                  <a:pt x="2143013" y="315916"/>
                  <a:pt x="2135840" y="313764"/>
                </a:cubicBezTo>
                <a:cubicBezTo>
                  <a:pt x="2126789" y="311049"/>
                  <a:pt x="2108946" y="304800"/>
                  <a:pt x="2108946" y="304800"/>
                </a:cubicBezTo>
                <a:cubicBezTo>
                  <a:pt x="2104464" y="301812"/>
                  <a:pt x="2100422" y="298023"/>
                  <a:pt x="2095499" y="295835"/>
                </a:cubicBezTo>
                <a:cubicBezTo>
                  <a:pt x="2086864" y="291997"/>
                  <a:pt x="2068605" y="286870"/>
                  <a:pt x="2068605" y="286870"/>
                </a:cubicBezTo>
                <a:cubicBezTo>
                  <a:pt x="2019666" y="254243"/>
                  <a:pt x="2095110" y="302363"/>
                  <a:pt x="2037228" y="273423"/>
                </a:cubicBezTo>
                <a:cubicBezTo>
                  <a:pt x="2027591" y="268605"/>
                  <a:pt x="2020555" y="258902"/>
                  <a:pt x="2010334" y="255494"/>
                </a:cubicBezTo>
                <a:cubicBezTo>
                  <a:pt x="1985681" y="247275"/>
                  <a:pt x="2007768" y="255949"/>
                  <a:pt x="1983440" y="242047"/>
                </a:cubicBezTo>
                <a:cubicBezTo>
                  <a:pt x="1967927" y="233183"/>
                  <a:pt x="1967153" y="233629"/>
                  <a:pt x="1952063" y="228600"/>
                </a:cubicBezTo>
                <a:lnTo>
                  <a:pt x="1925169" y="210670"/>
                </a:lnTo>
                <a:cubicBezTo>
                  <a:pt x="1920687" y="207682"/>
                  <a:pt x="1916833" y="203408"/>
                  <a:pt x="1911722" y="201705"/>
                </a:cubicBezTo>
                <a:lnTo>
                  <a:pt x="1898275" y="197223"/>
                </a:lnTo>
                <a:lnTo>
                  <a:pt x="1871381" y="179294"/>
                </a:lnTo>
                <a:cubicBezTo>
                  <a:pt x="1866899" y="176306"/>
                  <a:pt x="1861743" y="174138"/>
                  <a:pt x="1857934" y="170329"/>
                </a:cubicBezTo>
                <a:cubicBezTo>
                  <a:pt x="1848969" y="161364"/>
                  <a:pt x="1838073" y="153984"/>
                  <a:pt x="1831040" y="143435"/>
                </a:cubicBezTo>
                <a:cubicBezTo>
                  <a:pt x="1828052" y="138953"/>
                  <a:pt x="1825884" y="133797"/>
                  <a:pt x="1822075" y="129988"/>
                </a:cubicBezTo>
                <a:cubicBezTo>
                  <a:pt x="1813385" y="121298"/>
                  <a:pt x="1806119" y="120187"/>
                  <a:pt x="1795181" y="116541"/>
                </a:cubicBezTo>
                <a:cubicBezTo>
                  <a:pt x="1780240" y="94130"/>
                  <a:pt x="1790697" y="106081"/>
                  <a:pt x="1759322" y="85164"/>
                </a:cubicBezTo>
                <a:lnTo>
                  <a:pt x="1732428" y="67235"/>
                </a:lnTo>
                <a:cubicBezTo>
                  <a:pt x="1727946" y="64247"/>
                  <a:pt x="1724092" y="59973"/>
                  <a:pt x="1718981" y="58270"/>
                </a:cubicBezTo>
                <a:lnTo>
                  <a:pt x="1705534" y="53788"/>
                </a:lnTo>
                <a:cubicBezTo>
                  <a:pt x="1698063" y="55282"/>
                  <a:pt x="1690688" y="57380"/>
                  <a:pt x="1683122" y="58270"/>
                </a:cubicBezTo>
                <a:cubicBezTo>
                  <a:pt x="1665254" y="60372"/>
                  <a:pt x="1647126" y="60083"/>
                  <a:pt x="1629334" y="62752"/>
                </a:cubicBezTo>
                <a:cubicBezTo>
                  <a:pt x="1617149" y="64580"/>
                  <a:pt x="1605557" y="69300"/>
                  <a:pt x="1593475" y="71717"/>
                </a:cubicBezTo>
                <a:cubicBezTo>
                  <a:pt x="1586004" y="73211"/>
                  <a:pt x="1578500" y="74547"/>
                  <a:pt x="1571063" y="76200"/>
                </a:cubicBezTo>
                <a:cubicBezTo>
                  <a:pt x="1565049" y="77536"/>
                  <a:pt x="1559257" y="80002"/>
                  <a:pt x="1553134" y="80682"/>
                </a:cubicBezTo>
                <a:cubicBezTo>
                  <a:pt x="1532291" y="82998"/>
                  <a:pt x="1511266" y="83265"/>
                  <a:pt x="1490381" y="85164"/>
                </a:cubicBezTo>
                <a:cubicBezTo>
                  <a:pt x="1478384" y="86255"/>
                  <a:pt x="1466475" y="88153"/>
                  <a:pt x="1454522" y="89647"/>
                </a:cubicBezTo>
                <a:cubicBezTo>
                  <a:pt x="1417169" y="86659"/>
                  <a:pt x="1379559" y="85982"/>
                  <a:pt x="1342463" y="80682"/>
                </a:cubicBezTo>
                <a:cubicBezTo>
                  <a:pt x="1326092" y="78343"/>
                  <a:pt x="1330446" y="66585"/>
                  <a:pt x="1320052" y="58270"/>
                </a:cubicBezTo>
                <a:cubicBezTo>
                  <a:pt x="1316363" y="55318"/>
                  <a:pt x="1311087" y="55282"/>
                  <a:pt x="1306605" y="53788"/>
                </a:cubicBezTo>
                <a:cubicBezTo>
                  <a:pt x="1290169" y="29135"/>
                  <a:pt x="1306605" y="50053"/>
                  <a:pt x="1284193" y="31376"/>
                </a:cubicBezTo>
                <a:cubicBezTo>
                  <a:pt x="1279323" y="27318"/>
                  <a:pt x="1275750" y="21821"/>
                  <a:pt x="1270746" y="17929"/>
                </a:cubicBezTo>
                <a:cubicBezTo>
                  <a:pt x="1262241" y="11314"/>
                  <a:pt x="1243852" y="0"/>
                  <a:pt x="1243852" y="0"/>
                </a:cubicBezTo>
                <a:cubicBezTo>
                  <a:pt x="1222934" y="1494"/>
                  <a:pt x="1201942" y="2166"/>
                  <a:pt x="1181099" y="4482"/>
                </a:cubicBezTo>
                <a:cubicBezTo>
                  <a:pt x="1172824" y="5401"/>
                  <a:pt x="1140142" y="15996"/>
                  <a:pt x="1136275" y="17929"/>
                </a:cubicBezTo>
                <a:cubicBezTo>
                  <a:pt x="1130299" y="20917"/>
                  <a:pt x="1124602" y="24548"/>
                  <a:pt x="1118346" y="26894"/>
                </a:cubicBezTo>
                <a:cubicBezTo>
                  <a:pt x="1088023" y="38265"/>
                  <a:pt x="1112250" y="25023"/>
                  <a:pt x="1086969" y="35858"/>
                </a:cubicBezTo>
                <a:cubicBezTo>
                  <a:pt x="1048198" y="52474"/>
                  <a:pt x="1087129" y="38794"/>
                  <a:pt x="1055593" y="49305"/>
                </a:cubicBezTo>
                <a:cubicBezTo>
                  <a:pt x="1017052" y="75000"/>
                  <a:pt x="1065818" y="44192"/>
                  <a:pt x="1028699" y="62752"/>
                </a:cubicBezTo>
                <a:cubicBezTo>
                  <a:pt x="1011570" y="71317"/>
                  <a:pt x="1005634" y="78686"/>
                  <a:pt x="988358" y="85164"/>
                </a:cubicBezTo>
                <a:cubicBezTo>
                  <a:pt x="982590" y="87327"/>
                  <a:pt x="976405" y="88153"/>
                  <a:pt x="970428" y="89647"/>
                </a:cubicBezTo>
                <a:cubicBezTo>
                  <a:pt x="931892" y="115336"/>
                  <a:pt x="980649" y="84537"/>
                  <a:pt x="943534" y="103094"/>
                </a:cubicBezTo>
                <a:cubicBezTo>
                  <a:pt x="938716" y="105503"/>
                  <a:pt x="934905" y="109649"/>
                  <a:pt x="930087" y="112058"/>
                </a:cubicBezTo>
                <a:cubicBezTo>
                  <a:pt x="893003" y="130600"/>
                  <a:pt x="945328" y="97535"/>
                  <a:pt x="898711" y="125505"/>
                </a:cubicBezTo>
                <a:cubicBezTo>
                  <a:pt x="860178" y="148625"/>
                  <a:pt x="885417" y="138902"/>
                  <a:pt x="858369" y="147917"/>
                </a:cubicBezTo>
                <a:cubicBezTo>
                  <a:pt x="853887" y="152399"/>
                  <a:pt x="848000" y="155823"/>
                  <a:pt x="844922" y="161364"/>
                </a:cubicBezTo>
                <a:cubicBezTo>
                  <a:pt x="822958" y="200900"/>
                  <a:pt x="850260" y="178723"/>
                  <a:pt x="822511" y="197223"/>
                </a:cubicBezTo>
                <a:cubicBezTo>
                  <a:pt x="819523" y="206188"/>
                  <a:pt x="822511" y="221129"/>
                  <a:pt x="813546" y="224117"/>
                </a:cubicBezTo>
                <a:lnTo>
                  <a:pt x="786652" y="233082"/>
                </a:lnTo>
                <a:lnTo>
                  <a:pt x="598393" y="224117"/>
                </a:lnTo>
                <a:cubicBezTo>
                  <a:pt x="592245" y="223716"/>
                  <a:pt x="586125" y="222062"/>
                  <a:pt x="580463" y="219635"/>
                </a:cubicBezTo>
                <a:cubicBezTo>
                  <a:pt x="575511" y="217513"/>
                  <a:pt x="571498" y="213658"/>
                  <a:pt x="567016" y="210670"/>
                </a:cubicBezTo>
                <a:cubicBezTo>
                  <a:pt x="561040" y="201705"/>
                  <a:pt x="559308" y="187183"/>
                  <a:pt x="549087" y="183776"/>
                </a:cubicBezTo>
                <a:cubicBezTo>
                  <a:pt x="540122" y="180788"/>
                  <a:pt x="530056" y="180052"/>
                  <a:pt x="522193" y="174811"/>
                </a:cubicBezTo>
                <a:cubicBezTo>
                  <a:pt x="517711" y="171823"/>
                  <a:pt x="513790" y="167738"/>
                  <a:pt x="508746" y="165847"/>
                </a:cubicBezTo>
                <a:cubicBezTo>
                  <a:pt x="501612" y="163172"/>
                  <a:pt x="493805" y="162858"/>
                  <a:pt x="486334" y="161364"/>
                </a:cubicBezTo>
                <a:cubicBezTo>
                  <a:pt x="465416" y="162858"/>
                  <a:pt x="444424" y="163531"/>
                  <a:pt x="423581" y="165847"/>
                </a:cubicBezTo>
                <a:cubicBezTo>
                  <a:pt x="415139" y="166785"/>
                  <a:pt x="400704" y="171978"/>
                  <a:pt x="392205" y="174811"/>
                </a:cubicBezTo>
                <a:cubicBezTo>
                  <a:pt x="383240" y="180788"/>
                  <a:pt x="372930" y="185123"/>
                  <a:pt x="365311" y="192741"/>
                </a:cubicBezTo>
                <a:cubicBezTo>
                  <a:pt x="348054" y="209997"/>
                  <a:pt x="357138" y="202672"/>
                  <a:pt x="338416" y="215152"/>
                </a:cubicBezTo>
                <a:cubicBezTo>
                  <a:pt x="335428" y="219635"/>
                  <a:pt x="332901" y="224461"/>
                  <a:pt x="329452" y="228600"/>
                </a:cubicBezTo>
                <a:cubicBezTo>
                  <a:pt x="319048" y="241086"/>
                  <a:pt x="311264" y="245602"/>
                  <a:pt x="298075" y="255494"/>
                </a:cubicBezTo>
                <a:cubicBezTo>
                  <a:pt x="275820" y="288880"/>
                  <a:pt x="304423" y="247876"/>
                  <a:pt x="275663" y="282388"/>
                </a:cubicBezTo>
                <a:cubicBezTo>
                  <a:pt x="272214" y="286526"/>
                  <a:pt x="269830" y="291451"/>
                  <a:pt x="266699" y="295835"/>
                </a:cubicBezTo>
                <a:cubicBezTo>
                  <a:pt x="256178" y="310565"/>
                  <a:pt x="240659" y="331124"/>
                  <a:pt x="226358" y="340658"/>
                </a:cubicBezTo>
                <a:cubicBezTo>
                  <a:pt x="221876" y="343646"/>
                  <a:pt x="217588" y="346950"/>
                  <a:pt x="212911" y="349623"/>
                </a:cubicBezTo>
                <a:cubicBezTo>
                  <a:pt x="207109" y="352938"/>
                  <a:pt x="200418" y="354704"/>
                  <a:pt x="194981" y="358588"/>
                </a:cubicBezTo>
                <a:cubicBezTo>
                  <a:pt x="189823" y="362272"/>
                  <a:pt x="186692" y="368350"/>
                  <a:pt x="181534" y="372035"/>
                </a:cubicBezTo>
                <a:cubicBezTo>
                  <a:pt x="176097" y="375919"/>
                  <a:pt x="169271" y="377459"/>
                  <a:pt x="163605" y="381000"/>
                </a:cubicBezTo>
                <a:cubicBezTo>
                  <a:pt x="157270" y="384959"/>
                  <a:pt x="152357" y="391106"/>
                  <a:pt x="145675" y="394447"/>
                </a:cubicBezTo>
                <a:cubicBezTo>
                  <a:pt x="137223" y="398673"/>
                  <a:pt x="127746" y="400423"/>
                  <a:pt x="118781" y="403411"/>
                </a:cubicBezTo>
                <a:cubicBezTo>
                  <a:pt x="104876" y="408046"/>
                  <a:pt x="101244" y="408554"/>
                  <a:pt x="87405" y="416858"/>
                </a:cubicBezTo>
                <a:cubicBezTo>
                  <a:pt x="78166" y="422401"/>
                  <a:pt x="69476" y="428812"/>
                  <a:pt x="60511" y="434788"/>
                </a:cubicBezTo>
                <a:cubicBezTo>
                  <a:pt x="53962" y="439154"/>
                  <a:pt x="33186" y="452641"/>
                  <a:pt x="29134" y="457200"/>
                </a:cubicBezTo>
                <a:cubicBezTo>
                  <a:pt x="21976" y="465253"/>
                  <a:pt x="17181" y="475129"/>
                  <a:pt x="11205" y="484094"/>
                </a:cubicBezTo>
                <a:lnTo>
                  <a:pt x="2240" y="497541"/>
                </a:lnTo>
                <a:cubicBezTo>
                  <a:pt x="4272" y="505667"/>
                  <a:pt x="12048" y="538725"/>
                  <a:pt x="15687" y="542364"/>
                </a:cubicBezTo>
                <a:cubicBezTo>
                  <a:pt x="39347" y="566024"/>
                  <a:pt x="20302" y="544805"/>
                  <a:pt x="42581" y="578223"/>
                </a:cubicBezTo>
                <a:cubicBezTo>
                  <a:pt x="46725" y="584439"/>
                  <a:pt x="51686" y="590073"/>
                  <a:pt x="56028" y="596152"/>
                </a:cubicBezTo>
                <a:cubicBezTo>
                  <a:pt x="59159" y="600536"/>
                  <a:pt x="61544" y="605461"/>
                  <a:pt x="64993" y="609600"/>
                </a:cubicBezTo>
                <a:cubicBezTo>
                  <a:pt x="69051" y="614470"/>
                  <a:pt x="73958" y="618565"/>
                  <a:pt x="78440" y="623047"/>
                </a:cubicBezTo>
                <a:cubicBezTo>
                  <a:pt x="89109" y="655052"/>
                  <a:pt x="82164" y="642078"/>
                  <a:pt x="96369" y="663388"/>
                </a:cubicBezTo>
                <a:cubicBezTo>
                  <a:pt x="97863" y="669364"/>
                  <a:pt x="100852" y="675157"/>
                  <a:pt x="100852" y="681317"/>
                </a:cubicBezTo>
                <a:cubicBezTo>
                  <a:pt x="100852" y="693641"/>
                  <a:pt x="95742" y="731565"/>
                  <a:pt x="87405" y="744070"/>
                </a:cubicBezTo>
                <a:cubicBezTo>
                  <a:pt x="62060" y="782086"/>
                  <a:pt x="74296" y="761323"/>
                  <a:pt x="51546" y="806823"/>
                </a:cubicBezTo>
                <a:cubicBezTo>
                  <a:pt x="48558" y="812799"/>
                  <a:pt x="44694" y="818413"/>
                  <a:pt x="42581" y="824752"/>
                </a:cubicBezTo>
                <a:cubicBezTo>
                  <a:pt x="28161" y="868018"/>
                  <a:pt x="51278" y="800771"/>
                  <a:pt x="29134" y="856129"/>
                </a:cubicBezTo>
                <a:cubicBezTo>
                  <a:pt x="25624" y="864903"/>
                  <a:pt x="23157" y="874058"/>
                  <a:pt x="20169" y="883023"/>
                </a:cubicBezTo>
                <a:lnTo>
                  <a:pt x="15687" y="896470"/>
                </a:lnTo>
                <a:cubicBezTo>
                  <a:pt x="14193" y="908423"/>
                  <a:pt x="13360" y="920477"/>
                  <a:pt x="11205" y="932329"/>
                </a:cubicBezTo>
                <a:cubicBezTo>
                  <a:pt x="10360" y="936978"/>
                  <a:pt x="8020" y="941233"/>
                  <a:pt x="6722" y="945776"/>
                </a:cubicBezTo>
                <a:cubicBezTo>
                  <a:pt x="5030" y="951699"/>
                  <a:pt x="3734" y="957729"/>
                  <a:pt x="2240" y="963705"/>
                </a:cubicBezTo>
                <a:cubicBezTo>
                  <a:pt x="6190" y="987408"/>
                  <a:pt x="0" y="990600"/>
                  <a:pt x="20169" y="999564"/>
                </a:cubicBezTo>
                <a:cubicBezTo>
                  <a:pt x="28804" y="1003402"/>
                  <a:pt x="47063" y="1008529"/>
                  <a:pt x="47063" y="1008529"/>
                </a:cubicBezTo>
                <a:cubicBezTo>
                  <a:pt x="62997" y="1019151"/>
                  <a:pt x="56029" y="1009276"/>
                  <a:pt x="60511" y="10085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335213" y="3495675"/>
            <a:ext cx="2300287" cy="1103313"/>
          </a:xfrm>
          <a:custGeom>
            <a:avLst/>
            <a:gdLst>
              <a:gd name="connsiteX0" fmla="*/ 2048435 w 2299447"/>
              <a:gd name="connsiteY0" fmla="*/ 1089212 h 1102659"/>
              <a:gd name="connsiteX1" fmla="*/ 2075329 w 2299447"/>
              <a:gd name="connsiteY1" fmla="*/ 1066800 h 1102659"/>
              <a:gd name="connsiteX2" fmla="*/ 2088776 w 2299447"/>
              <a:gd name="connsiteY2" fmla="*/ 1057836 h 1102659"/>
              <a:gd name="connsiteX3" fmla="*/ 2115670 w 2299447"/>
              <a:gd name="connsiteY3" fmla="*/ 1039906 h 1102659"/>
              <a:gd name="connsiteX4" fmla="*/ 2124635 w 2299447"/>
              <a:gd name="connsiteY4" fmla="*/ 1026459 h 1102659"/>
              <a:gd name="connsiteX5" fmla="*/ 2151529 w 2299447"/>
              <a:gd name="connsiteY5" fmla="*/ 1008530 h 1102659"/>
              <a:gd name="connsiteX6" fmla="*/ 2169459 w 2299447"/>
              <a:gd name="connsiteY6" fmla="*/ 986118 h 1102659"/>
              <a:gd name="connsiteX7" fmla="*/ 2178423 w 2299447"/>
              <a:gd name="connsiteY7" fmla="*/ 972671 h 1102659"/>
              <a:gd name="connsiteX8" fmla="*/ 2209800 w 2299447"/>
              <a:gd name="connsiteY8" fmla="*/ 945777 h 1102659"/>
              <a:gd name="connsiteX9" fmla="*/ 2223247 w 2299447"/>
              <a:gd name="connsiteY9" fmla="*/ 932330 h 1102659"/>
              <a:gd name="connsiteX10" fmla="*/ 2236694 w 2299447"/>
              <a:gd name="connsiteY10" fmla="*/ 914400 h 1102659"/>
              <a:gd name="connsiteX11" fmla="*/ 2250141 w 2299447"/>
              <a:gd name="connsiteY11" fmla="*/ 909918 h 1102659"/>
              <a:gd name="connsiteX12" fmla="*/ 2272553 w 2299447"/>
              <a:gd name="connsiteY12" fmla="*/ 891989 h 1102659"/>
              <a:gd name="connsiteX13" fmla="*/ 2281518 w 2299447"/>
              <a:gd name="connsiteY13" fmla="*/ 878541 h 1102659"/>
              <a:gd name="connsiteX14" fmla="*/ 2294965 w 2299447"/>
              <a:gd name="connsiteY14" fmla="*/ 838200 h 1102659"/>
              <a:gd name="connsiteX15" fmla="*/ 2299447 w 2299447"/>
              <a:gd name="connsiteY15" fmla="*/ 824753 h 1102659"/>
              <a:gd name="connsiteX16" fmla="*/ 2290482 w 2299447"/>
              <a:gd name="connsiteY16" fmla="*/ 797859 h 1102659"/>
              <a:gd name="connsiteX17" fmla="*/ 2277035 w 2299447"/>
              <a:gd name="connsiteY17" fmla="*/ 793377 h 1102659"/>
              <a:gd name="connsiteX18" fmla="*/ 2263588 w 2299447"/>
              <a:gd name="connsiteY18" fmla="*/ 784412 h 1102659"/>
              <a:gd name="connsiteX19" fmla="*/ 2232212 w 2299447"/>
              <a:gd name="connsiteY19" fmla="*/ 775447 h 1102659"/>
              <a:gd name="connsiteX20" fmla="*/ 2205318 w 2299447"/>
              <a:gd name="connsiteY20" fmla="*/ 757518 h 1102659"/>
              <a:gd name="connsiteX21" fmla="*/ 2191870 w 2299447"/>
              <a:gd name="connsiteY21" fmla="*/ 748553 h 1102659"/>
              <a:gd name="connsiteX22" fmla="*/ 2164976 w 2299447"/>
              <a:gd name="connsiteY22" fmla="*/ 739589 h 1102659"/>
              <a:gd name="connsiteX23" fmla="*/ 2138082 w 2299447"/>
              <a:gd name="connsiteY23" fmla="*/ 721659 h 1102659"/>
              <a:gd name="connsiteX24" fmla="*/ 2111188 w 2299447"/>
              <a:gd name="connsiteY24" fmla="*/ 712694 h 1102659"/>
              <a:gd name="connsiteX25" fmla="*/ 2102223 w 2299447"/>
              <a:gd name="connsiteY25" fmla="*/ 699247 h 1102659"/>
              <a:gd name="connsiteX26" fmla="*/ 2084294 w 2299447"/>
              <a:gd name="connsiteY26" fmla="*/ 694765 h 1102659"/>
              <a:gd name="connsiteX27" fmla="*/ 2070847 w 2299447"/>
              <a:gd name="connsiteY27" fmla="*/ 690283 h 1102659"/>
              <a:gd name="connsiteX28" fmla="*/ 2043953 w 2299447"/>
              <a:gd name="connsiteY28" fmla="*/ 676836 h 1102659"/>
              <a:gd name="connsiteX29" fmla="*/ 2017059 w 2299447"/>
              <a:gd name="connsiteY29" fmla="*/ 663389 h 1102659"/>
              <a:gd name="connsiteX30" fmla="*/ 1990165 w 2299447"/>
              <a:gd name="connsiteY30" fmla="*/ 658906 h 1102659"/>
              <a:gd name="connsiteX31" fmla="*/ 1972235 w 2299447"/>
              <a:gd name="connsiteY31" fmla="*/ 654424 h 1102659"/>
              <a:gd name="connsiteX32" fmla="*/ 1945341 w 2299447"/>
              <a:gd name="connsiteY32" fmla="*/ 645459 h 1102659"/>
              <a:gd name="connsiteX33" fmla="*/ 1931894 w 2299447"/>
              <a:gd name="connsiteY33" fmla="*/ 636494 h 1102659"/>
              <a:gd name="connsiteX34" fmla="*/ 1882588 w 2299447"/>
              <a:gd name="connsiteY34" fmla="*/ 623047 h 1102659"/>
              <a:gd name="connsiteX35" fmla="*/ 1855694 w 2299447"/>
              <a:gd name="connsiteY35" fmla="*/ 609600 h 1102659"/>
              <a:gd name="connsiteX36" fmla="*/ 1842247 w 2299447"/>
              <a:gd name="connsiteY36" fmla="*/ 600636 h 1102659"/>
              <a:gd name="connsiteX37" fmla="*/ 1824318 w 2299447"/>
              <a:gd name="connsiteY37" fmla="*/ 596153 h 1102659"/>
              <a:gd name="connsiteX38" fmla="*/ 1797423 w 2299447"/>
              <a:gd name="connsiteY38" fmla="*/ 587189 h 1102659"/>
              <a:gd name="connsiteX39" fmla="*/ 1783976 w 2299447"/>
              <a:gd name="connsiteY39" fmla="*/ 582706 h 1102659"/>
              <a:gd name="connsiteX40" fmla="*/ 1739153 w 2299447"/>
              <a:gd name="connsiteY40" fmla="*/ 578224 h 1102659"/>
              <a:gd name="connsiteX41" fmla="*/ 1698812 w 2299447"/>
              <a:gd name="connsiteY41" fmla="*/ 560294 h 1102659"/>
              <a:gd name="connsiteX42" fmla="*/ 1676400 w 2299447"/>
              <a:gd name="connsiteY42" fmla="*/ 537883 h 1102659"/>
              <a:gd name="connsiteX43" fmla="*/ 1662953 w 2299447"/>
              <a:gd name="connsiteY43" fmla="*/ 533400 h 1102659"/>
              <a:gd name="connsiteX44" fmla="*/ 1609165 w 2299447"/>
              <a:gd name="connsiteY44" fmla="*/ 506506 h 1102659"/>
              <a:gd name="connsiteX45" fmla="*/ 1582270 w 2299447"/>
              <a:gd name="connsiteY45" fmla="*/ 497541 h 1102659"/>
              <a:gd name="connsiteX46" fmla="*/ 1568823 w 2299447"/>
              <a:gd name="connsiteY46" fmla="*/ 488577 h 1102659"/>
              <a:gd name="connsiteX47" fmla="*/ 1555376 w 2299447"/>
              <a:gd name="connsiteY47" fmla="*/ 484094 h 1102659"/>
              <a:gd name="connsiteX48" fmla="*/ 1541929 w 2299447"/>
              <a:gd name="connsiteY48" fmla="*/ 475130 h 1102659"/>
              <a:gd name="connsiteX49" fmla="*/ 1452282 w 2299447"/>
              <a:gd name="connsiteY49" fmla="*/ 461683 h 1102659"/>
              <a:gd name="connsiteX50" fmla="*/ 1429870 w 2299447"/>
              <a:gd name="connsiteY50" fmla="*/ 457200 h 1102659"/>
              <a:gd name="connsiteX51" fmla="*/ 1416423 w 2299447"/>
              <a:gd name="connsiteY51" fmla="*/ 448236 h 1102659"/>
              <a:gd name="connsiteX52" fmla="*/ 1398494 w 2299447"/>
              <a:gd name="connsiteY52" fmla="*/ 439271 h 1102659"/>
              <a:gd name="connsiteX53" fmla="*/ 1371600 w 2299447"/>
              <a:gd name="connsiteY53" fmla="*/ 421341 h 1102659"/>
              <a:gd name="connsiteX54" fmla="*/ 1344706 w 2299447"/>
              <a:gd name="connsiteY54" fmla="*/ 412377 h 1102659"/>
              <a:gd name="connsiteX55" fmla="*/ 1304365 w 2299447"/>
              <a:gd name="connsiteY55" fmla="*/ 389965 h 1102659"/>
              <a:gd name="connsiteX56" fmla="*/ 1277470 w 2299447"/>
              <a:gd name="connsiteY56" fmla="*/ 376518 h 1102659"/>
              <a:gd name="connsiteX57" fmla="*/ 1250576 w 2299447"/>
              <a:gd name="connsiteY57" fmla="*/ 363071 h 1102659"/>
              <a:gd name="connsiteX58" fmla="*/ 1214718 w 2299447"/>
              <a:gd name="connsiteY58" fmla="*/ 349624 h 1102659"/>
              <a:gd name="connsiteX59" fmla="*/ 1201270 w 2299447"/>
              <a:gd name="connsiteY59" fmla="*/ 345141 h 1102659"/>
              <a:gd name="connsiteX60" fmla="*/ 1098176 w 2299447"/>
              <a:gd name="connsiteY60" fmla="*/ 327212 h 1102659"/>
              <a:gd name="connsiteX61" fmla="*/ 1071282 w 2299447"/>
              <a:gd name="connsiteY61" fmla="*/ 309283 h 1102659"/>
              <a:gd name="connsiteX62" fmla="*/ 1057835 w 2299447"/>
              <a:gd name="connsiteY62" fmla="*/ 300318 h 1102659"/>
              <a:gd name="connsiteX63" fmla="*/ 1044388 w 2299447"/>
              <a:gd name="connsiteY63" fmla="*/ 295836 h 1102659"/>
              <a:gd name="connsiteX64" fmla="*/ 1030941 w 2299447"/>
              <a:gd name="connsiteY64" fmla="*/ 286871 h 1102659"/>
              <a:gd name="connsiteX65" fmla="*/ 1004047 w 2299447"/>
              <a:gd name="connsiteY65" fmla="*/ 277906 h 1102659"/>
              <a:gd name="connsiteX66" fmla="*/ 990600 w 2299447"/>
              <a:gd name="connsiteY66" fmla="*/ 268941 h 1102659"/>
              <a:gd name="connsiteX67" fmla="*/ 954741 w 2299447"/>
              <a:gd name="connsiteY67" fmla="*/ 264459 h 1102659"/>
              <a:gd name="connsiteX68" fmla="*/ 941294 w 2299447"/>
              <a:gd name="connsiteY68" fmla="*/ 259977 h 1102659"/>
              <a:gd name="connsiteX69" fmla="*/ 900953 w 2299447"/>
              <a:gd name="connsiteY69" fmla="*/ 237565 h 1102659"/>
              <a:gd name="connsiteX70" fmla="*/ 851647 w 2299447"/>
              <a:gd name="connsiteY70" fmla="*/ 215153 h 1102659"/>
              <a:gd name="connsiteX71" fmla="*/ 824753 w 2299447"/>
              <a:gd name="connsiteY71" fmla="*/ 197224 h 1102659"/>
              <a:gd name="connsiteX72" fmla="*/ 793376 w 2299447"/>
              <a:gd name="connsiteY72" fmla="*/ 188259 h 1102659"/>
              <a:gd name="connsiteX73" fmla="*/ 775447 w 2299447"/>
              <a:gd name="connsiteY73" fmla="*/ 183777 h 1102659"/>
              <a:gd name="connsiteX74" fmla="*/ 762000 w 2299447"/>
              <a:gd name="connsiteY74" fmla="*/ 179294 h 1102659"/>
              <a:gd name="connsiteX75" fmla="*/ 739588 w 2299447"/>
              <a:gd name="connsiteY75" fmla="*/ 174812 h 1102659"/>
              <a:gd name="connsiteX76" fmla="*/ 726141 w 2299447"/>
              <a:gd name="connsiteY76" fmla="*/ 165847 h 1102659"/>
              <a:gd name="connsiteX77" fmla="*/ 712694 w 2299447"/>
              <a:gd name="connsiteY77" fmla="*/ 161365 h 1102659"/>
              <a:gd name="connsiteX78" fmla="*/ 685800 w 2299447"/>
              <a:gd name="connsiteY78" fmla="*/ 143436 h 1102659"/>
              <a:gd name="connsiteX79" fmla="*/ 658906 w 2299447"/>
              <a:gd name="connsiteY79" fmla="*/ 134471 h 1102659"/>
              <a:gd name="connsiteX80" fmla="*/ 632012 w 2299447"/>
              <a:gd name="connsiteY80" fmla="*/ 116541 h 1102659"/>
              <a:gd name="connsiteX81" fmla="*/ 600635 w 2299447"/>
              <a:gd name="connsiteY81" fmla="*/ 98612 h 1102659"/>
              <a:gd name="connsiteX82" fmla="*/ 569259 w 2299447"/>
              <a:gd name="connsiteY82" fmla="*/ 89647 h 1102659"/>
              <a:gd name="connsiteX83" fmla="*/ 555812 w 2299447"/>
              <a:gd name="connsiteY83" fmla="*/ 80683 h 1102659"/>
              <a:gd name="connsiteX84" fmla="*/ 528918 w 2299447"/>
              <a:gd name="connsiteY84" fmla="*/ 71718 h 1102659"/>
              <a:gd name="connsiteX85" fmla="*/ 506506 w 2299447"/>
              <a:gd name="connsiteY85" fmla="*/ 62753 h 1102659"/>
              <a:gd name="connsiteX86" fmla="*/ 470647 w 2299447"/>
              <a:gd name="connsiteY86" fmla="*/ 53789 h 1102659"/>
              <a:gd name="connsiteX87" fmla="*/ 443753 w 2299447"/>
              <a:gd name="connsiteY87" fmla="*/ 44824 h 1102659"/>
              <a:gd name="connsiteX88" fmla="*/ 376518 w 2299447"/>
              <a:gd name="connsiteY88" fmla="*/ 35859 h 1102659"/>
              <a:gd name="connsiteX89" fmla="*/ 327212 w 2299447"/>
              <a:gd name="connsiteY89" fmla="*/ 26894 h 1102659"/>
              <a:gd name="connsiteX90" fmla="*/ 300318 w 2299447"/>
              <a:gd name="connsiteY90" fmla="*/ 8965 h 1102659"/>
              <a:gd name="connsiteX91" fmla="*/ 264459 w 2299447"/>
              <a:gd name="connsiteY91" fmla="*/ 0 h 1102659"/>
              <a:gd name="connsiteX92" fmla="*/ 228600 w 2299447"/>
              <a:gd name="connsiteY92" fmla="*/ 8965 h 1102659"/>
              <a:gd name="connsiteX93" fmla="*/ 201706 w 2299447"/>
              <a:gd name="connsiteY93" fmla="*/ 17930 h 1102659"/>
              <a:gd name="connsiteX94" fmla="*/ 192741 w 2299447"/>
              <a:gd name="connsiteY94" fmla="*/ 31377 h 1102659"/>
              <a:gd name="connsiteX95" fmla="*/ 165847 w 2299447"/>
              <a:gd name="connsiteY95" fmla="*/ 53789 h 1102659"/>
              <a:gd name="connsiteX96" fmla="*/ 147918 w 2299447"/>
              <a:gd name="connsiteY96" fmla="*/ 80683 h 1102659"/>
              <a:gd name="connsiteX97" fmla="*/ 134470 w 2299447"/>
              <a:gd name="connsiteY97" fmla="*/ 94130 h 1102659"/>
              <a:gd name="connsiteX98" fmla="*/ 121023 w 2299447"/>
              <a:gd name="connsiteY98" fmla="*/ 121024 h 1102659"/>
              <a:gd name="connsiteX99" fmla="*/ 98612 w 2299447"/>
              <a:gd name="connsiteY99" fmla="*/ 147918 h 1102659"/>
              <a:gd name="connsiteX100" fmla="*/ 94129 w 2299447"/>
              <a:gd name="connsiteY100" fmla="*/ 161365 h 1102659"/>
              <a:gd name="connsiteX101" fmla="*/ 71718 w 2299447"/>
              <a:gd name="connsiteY101" fmla="*/ 188259 h 1102659"/>
              <a:gd name="connsiteX102" fmla="*/ 58270 w 2299447"/>
              <a:gd name="connsiteY102" fmla="*/ 197224 h 1102659"/>
              <a:gd name="connsiteX103" fmla="*/ 44823 w 2299447"/>
              <a:gd name="connsiteY103" fmla="*/ 224118 h 1102659"/>
              <a:gd name="connsiteX104" fmla="*/ 26894 w 2299447"/>
              <a:gd name="connsiteY104" fmla="*/ 233083 h 1102659"/>
              <a:gd name="connsiteX105" fmla="*/ 8965 w 2299447"/>
              <a:gd name="connsiteY105" fmla="*/ 259977 h 1102659"/>
              <a:gd name="connsiteX106" fmla="*/ 0 w 2299447"/>
              <a:gd name="connsiteY106" fmla="*/ 286871 h 1102659"/>
              <a:gd name="connsiteX107" fmla="*/ 8965 w 2299447"/>
              <a:gd name="connsiteY107" fmla="*/ 313765 h 1102659"/>
              <a:gd name="connsiteX108" fmla="*/ 13447 w 2299447"/>
              <a:gd name="connsiteY108" fmla="*/ 327212 h 1102659"/>
              <a:gd name="connsiteX109" fmla="*/ 17929 w 2299447"/>
              <a:gd name="connsiteY109" fmla="*/ 358589 h 1102659"/>
              <a:gd name="connsiteX110" fmla="*/ 22412 w 2299447"/>
              <a:gd name="connsiteY110" fmla="*/ 381000 h 1102659"/>
              <a:gd name="connsiteX111" fmla="*/ 31376 w 2299447"/>
              <a:gd name="connsiteY111" fmla="*/ 515471 h 1102659"/>
              <a:gd name="connsiteX112" fmla="*/ 35859 w 2299447"/>
              <a:gd name="connsiteY112" fmla="*/ 587189 h 1102659"/>
              <a:gd name="connsiteX113" fmla="*/ 40341 w 2299447"/>
              <a:gd name="connsiteY113" fmla="*/ 605118 h 1102659"/>
              <a:gd name="connsiteX114" fmla="*/ 53788 w 2299447"/>
              <a:gd name="connsiteY114" fmla="*/ 609600 h 1102659"/>
              <a:gd name="connsiteX115" fmla="*/ 107576 w 2299447"/>
              <a:gd name="connsiteY115" fmla="*/ 654424 h 1102659"/>
              <a:gd name="connsiteX116" fmla="*/ 121023 w 2299447"/>
              <a:gd name="connsiteY116" fmla="*/ 658906 h 1102659"/>
              <a:gd name="connsiteX117" fmla="*/ 134470 w 2299447"/>
              <a:gd name="connsiteY117" fmla="*/ 667871 h 1102659"/>
              <a:gd name="connsiteX118" fmla="*/ 161365 w 2299447"/>
              <a:gd name="connsiteY118" fmla="*/ 676836 h 1102659"/>
              <a:gd name="connsiteX119" fmla="*/ 188259 w 2299447"/>
              <a:gd name="connsiteY119" fmla="*/ 694765 h 1102659"/>
              <a:gd name="connsiteX120" fmla="*/ 228600 w 2299447"/>
              <a:gd name="connsiteY120" fmla="*/ 708212 h 1102659"/>
              <a:gd name="connsiteX121" fmla="*/ 255494 w 2299447"/>
              <a:gd name="connsiteY121" fmla="*/ 717177 h 1102659"/>
              <a:gd name="connsiteX122" fmla="*/ 300318 w 2299447"/>
              <a:gd name="connsiteY122" fmla="*/ 744071 h 1102659"/>
              <a:gd name="connsiteX123" fmla="*/ 349623 w 2299447"/>
              <a:gd name="connsiteY123" fmla="*/ 766483 h 1102659"/>
              <a:gd name="connsiteX124" fmla="*/ 363070 w 2299447"/>
              <a:gd name="connsiteY124" fmla="*/ 770965 h 1102659"/>
              <a:gd name="connsiteX125" fmla="*/ 376518 w 2299447"/>
              <a:gd name="connsiteY125" fmla="*/ 775447 h 1102659"/>
              <a:gd name="connsiteX126" fmla="*/ 389965 w 2299447"/>
              <a:gd name="connsiteY126" fmla="*/ 784412 h 1102659"/>
              <a:gd name="connsiteX127" fmla="*/ 416859 w 2299447"/>
              <a:gd name="connsiteY127" fmla="*/ 793377 h 1102659"/>
              <a:gd name="connsiteX128" fmla="*/ 448235 w 2299447"/>
              <a:gd name="connsiteY128" fmla="*/ 806824 h 1102659"/>
              <a:gd name="connsiteX129" fmla="*/ 461682 w 2299447"/>
              <a:gd name="connsiteY129" fmla="*/ 820271 h 1102659"/>
              <a:gd name="connsiteX130" fmla="*/ 475129 w 2299447"/>
              <a:gd name="connsiteY130" fmla="*/ 824753 h 1102659"/>
              <a:gd name="connsiteX131" fmla="*/ 493059 w 2299447"/>
              <a:gd name="connsiteY131" fmla="*/ 833718 h 1102659"/>
              <a:gd name="connsiteX132" fmla="*/ 506506 w 2299447"/>
              <a:gd name="connsiteY132" fmla="*/ 847165 h 1102659"/>
              <a:gd name="connsiteX133" fmla="*/ 546847 w 2299447"/>
              <a:gd name="connsiteY133" fmla="*/ 856130 h 1102659"/>
              <a:gd name="connsiteX134" fmla="*/ 564776 w 2299447"/>
              <a:gd name="connsiteY134" fmla="*/ 865094 h 1102659"/>
              <a:gd name="connsiteX135" fmla="*/ 591670 w 2299447"/>
              <a:gd name="connsiteY135" fmla="*/ 874059 h 1102659"/>
              <a:gd name="connsiteX136" fmla="*/ 618565 w 2299447"/>
              <a:gd name="connsiteY136" fmla="*/ 891989 h 1102659"/>
              <a:gd name="connsiteX137" fmla="*/ 667870 w 2299447"/>
              <a:gd name="connsiteY137" fmla="*/ 909918 h 1102659"/>
              <a:gd name="connsiteX138" fmla="*/ 685800 w 2299447"/>
              <a:gd name="connsiteY138" fmla="*/ 923365 h 1102659"/>
              <a:gd name="connsiteX139" fmla="*/ 712694 w 2299447"/>
              <a:gd name="connsiteY139" fmla="*/ 932330 h 1102659"/>
              <a:gd name="connsiteX140" fmla="*/ 730623 w 2299447"/>
              <a:gd name="connsiteY140" fmla="*/ 941294 h 1102659"/>
              <a:gd name="connsiteX141" fmla="*/ 757518 w 2299447"/>
              <a:gd name="connsiteY141" fmla="*/ 950259 h 1102659"/>
              <a:gd name="connsiteX142" fmla="*/ 770965 w 2299447"/>
              <a:gd name="connsiteY142" fmla="*/ 959224 h 1102659"/>
              <a:gd name="connsiteX143" fmla="*/ 806823 w 2299447"/>
              <a:gd name="connsiteY143" fmla="*/ 968189 h 1102659"/>
              <a:gd name="connsiteX144" fmla="*/ 838200 w 2299447"/>
              <a:gd name="connsiteY144" fmla="*/ 977153 h 1102659"/>
              <a:gd name="connsiteX145" fmla="*/ 865094 w 2299447"/>
              <a:gd name="connsiteY145" fmla="*/ 999565 h 1102659"/>
              <a:gd name="connsiteX146" fmla="*/ 900953 w 2299447"/>
              <a:gd name="connsiteY146" fmla="*/ 1008530 h 1102659"/>
              <a:gd name="connsiteX147" fmla="*/ 927847 w 2299447"/>
              <a:gd name="connsiteY147" fmla="*/ 1017494 h 1102659"/>
              <a:gd name="connsiteX148" fmla="*/ 1013012 w 2299447"/>
              <a:gd name="connsiteY148" fmla="*/ 1026459 h 1102659"/>
              <a:gd name="connsiteX149" fmla="*/ 1340223 w 2299447"/>
              <a:gd name="connsiteY149" fmla="*/ 1039906 h 1102659"/>
              <a:gd name="connsiteX150" fmla="*/ 1470212 w 2299447"/>
              <a:gd name="connsiteY150" fmla="*/ 1048871 h 1102659"/>
              <a:gd name="connsiteX151" fmla="*/ 1595718 w 2299447"/>
              <a:gd name="connsiteY151" fmla="*/ 1053353 h 1102659"/>
              <a:gd name="connsiteX152" fmla="*/ 1631576 w 2299447"/>
              <a:gd name="connsiteY152" fmla="*/ 1057836 h 1102659"/>
              <a:gd name="connsiteX153" fmla="*/ 1658470 w 2299447"/>
              <a:gd name="connsiteY153" fmla="*/ 1062318 h 1102659"/>
              <a:gd name="connsiteX154" fmla="*/ 1689847 w 2299447"/>
              <a:gd name="connsiteY154" fmla="*/ 1066800 h 1102659"/>
              <a:gd name="connsiteX155" fmla="*/ 1743635 w 2299447"/>
              <a:gd name="connsiteY155" fmla="*/ 1075765 h 1102659"/>
              <a:gd name="connsiteX156" fmla="*/ 1837765 w 2299447"/>
              <a:gd name="connsiteY156" fmla="*/ 1080247 h 1102659"/>
              <a:gd name="connsiteX157" fmla="*/ 1869141 w 2299447"/>
              <a:gd name="connsiteY157" fmla="*/ 1084730 h 1102659"/>
              <a:gd name="connsiteX158" fmla="*/ 1940859 w 2299447"/>
              <a:gd name="connsiteY158" fmla="*/ 1093694 h 1102659"/>
              <a:gd name="connsiteX159" fmla="*/ 1976718 w 2299447"/>
              <a:gd name="connsiteY159" fmla="*/ 1102659 h 1102659"/>
              <a:gd name="connsiteX160" fmla="*/ 2030506 w 2299447"/>
              <a:gd name="connsiteY160" fmla="*/ 1098177 h 1102659"/>
              <a:gd name="connsiteX161" fmla="*/ 2043953 w 2299447"/>
              <a:gd name="connsiteY161" fmla="*/ 1089212 h 1102659"/>
              <a:gd name="connsiteX162" fmla="*/ 2048435 w 2299447"/>
              <a:gd name="connsiteY162" fmla="*/ 1089212 h 110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2299447" h="1102659">
                <a:moveTo>
                  <a:pt x="2048435" y="1089212"/>
                </a:moveTo>
                <a:cubicBezTo>
                  <a:pt x="2053664" y="1085477"/>
                  <a:pt x="2040809" y="1095566"/>
                  <a:pt x="2075329" y="1066800"/>
                </a:cubicBezTo>
                <a:cubicBezTo>
                  <a:pt x="2079467" y="1063351"/>
                  <a:pt x="2084638" y="1061285"/>
                  <a:pt x="2088776" y="1057836"/>
                </a:cubicBezTo>
                <a:cubicBezTo>
                  <a:pt x="2111162" y="1039182"/>
                  <a:pt x="2092037" y="1047785"/>
                  <a:pt x="2115670" y="1039906"/>
                </a:cubicBezTo>
                <a:cubicBezTo>
                  <a:pt x="2118658" y="1035424"/>
                  <a:pt x="2120581" y="1030006"/>
                  <a:pt x="2124635" y="1026459"/>
                </a:cubicBezTo>
                <a:cubicBezTo>
                  <a:pt x="2132743" y="1019364"/>
                  <a:pt x="2151529" y="1008530"/>
                  <a:pt x="2151529" y="1008530"/>
                </a:cubicBezTo>
                <a:cubicBezTo>
                  <a:pt x="2160257" y="982350"/>
                  <a:pt x="2149183" y="1006394"/>
                  <a:pt x="2169459" y="986118"/>
                </a:cubicBezTo>
                <a:cubicBezTo>
                  <a:pt x="2173268" y="982309"/>
                  <a:pt x="2174917" y="976761"/>
                  <a:pt x="2178423" y="972671"/>
                </a:cubicBezTo>
                <a:cubicBezTo>
                  <a:pt x="2205359" y="941245"/>
                  <a:pt x="2186008" y="965603"/>
                  <a:pt x="2209800" y="945777"/>
                </a:cubicBezTo>
                <a:cubicBezTo>
                  <a:pt x="2214670" y="941719"/>
                  <a:pt x="2219122" y="937143"/>
                  <a:pt x="2223247" y="932330"/>
                </a:cubicBezTo>
                <a:cubicBezTo>
                  <a:pt x="2228109" y="926658"/>
                  <a:pt x="2230955" y="919183"/>
                  <a:pt x="2236694" y="914400"/>
                </a:cubicBezTo>
                <a:cubicBezTo>
                  <a:pt x="2240324" y="911375"/>
                  <a:pt x="2245659" y="911412"/>
                  <a:pt x="2250141" y="909918"/>
                </a:cubicBezTo>
                <a:cubicBezTo>
                  <a:pt x="2275836" y="871377"/>
                  <a:pt x="2241621" y="916735"/>
                  <a:pt x="2272553" y="891989"/>
                </a:cubicBezTo>
                <a:cubicBezTo>
                  <a:pt x="2276760" y="888623"/>
                  <a:pt x="2278530" y="883024"/>
                  <a:pt x="2281518" y="878541"/>
                </a:cubicBezTo>
                <a:lnTo>
                  <a:pt x="2294965" y="838200"/>
                </a:lnTo>
                <a:lnTo>
                  <a:pt x="2299447" y="824753"/>
                </a:lnTo>
                <a:cubicBezTo>
                  <a:pt x="2296459" y="815788"/>
                  <a:pt x="2295975" y="805548"/>
                  <a:pt x="2290482" y="797859"/>
                </a:cubicBezTo>
                <a:cubicBezTo>
                  <a:pt x="2287736" y="794014"/>
                  <a:pt x="2281261" y="795490"/>
                  <a:pt x="2277035" y="793377"/>
                </a:cubicBezTo>
                <a:cubicBezTo>
                  <a:pt x="2272217" y="790968"/>
                  <a:pt x="2268540" y="786534"/>
                  <a:pt x="2263588" y="784412"/>
                </a:cubicBezTo>
                <a:cubicBezTo>
                  <a:pt x="2253420" y="780054"/>
                  <a:pt x="2242035" y="780904"/>
                  <a:pt x="2232212" y="775447"/>
                </a:cubicBezTo>
                <a:cubicBezTo>
                  <a:pt x="2222794" y="770215"/>
                  <a:pt x="2214283" y="763494"/>
                  <a:pt x="2205318" y="757518"/>
                </a:cubicBezTo>
                <a:cubicBezTo>
                  <a:pt x="2200835" y="754530"/>
                  <a:pt x="2196981" y="750257"/>
                  <a:pt x="2191870" y="748553"/>
                </a:cubicBezTo>
                <a:lnTo>
                  <a:pt x="2164976" y="739589"/>
                </a:lnTo>
                <a:cubicBezTo>
                  <a:pt x="2156011" y="733612"/>
                  <a:pt x="2148303" y="725066"/>
                  <a:pt x="2138082" y="721659"/>
                </a:cubicBezTo>
                <a:lnTo>
                  <a:pt x="2111188" y="712694"/>
                </a:lnTo>
                <a:cubicBezTo>
                  <a:pt x="2108200" y="708212"/>
                  <a:pt x="2106705" y="702235"/>
                  <a:pt x="2102223" y="699247"/>
                </a:cubicBezTo>
                <a:cubicBezTo>
                  <a:pt x="2097097" y="695830"/>
                  <a:pt x="2090217" y="696457"/>
                  <a:pt x="2084294" y="694765"/>
                </a:cubicBezTo>
                <a:cubicBezTo>
                  <a:pt x="2079751" y="693467"/>
                  <a:pt x="2075329" y="691777"/>
                  <a:pt x="2070847" y="690283"/>
                </a:cubicBezTo>
                <a:cubicBezTo>
                  <a:pt x="2032309" y="664590"/>
                  <a:pt x="2081068" y="695394"/>
                  <a:pt x="2043953" y="676836"/>
                </a:cubicBezTo>
                <a:cubicBezTo>
                  <a:pt x="2024608" y="667163"/>
                  <a:pt x="2037342" y="667897"/>
                  <a:pt x="2017059" y="663389"/>
                </a:cubicBezTo>
                <a:cubicBezTo>
                  <a:pt x="2008187" y="661417"/>
                  <a:pt x="1999077" y="660688"/>
                  <a:pt x="1990165" y="658906"/>
                </a:cubicBezTo>
                <a:cubicBezTo>
                  <a:pt x="1984124" y="657698"/>
                  <a:pt x="1978136" y="656194"/>
                  <a:pt x="1972235" y="654424"/>
                </a:cubicBezTo>
                <a:cubicBezTo>
                  <a:pt x="1963184" y="651709"/>
                  <a:pt x="1945341" y="645459"/>
                  <a:pt x="1945341" y="645459"/>
                </a:cubicBezTo>
                <a:cubicBezTo>
                  <a:pt x="1940859" y="642471"/>
                  <a:pt x="1936938" y="638386"/>
                  <a:pt x="1931894" y="636494"/>
                </a:cubicBezTo>
                <a:cubicBezTo>
                  <a:pt x="1912643" y="629275"/>
                  <a:pt x="1901295" y="635518"/>
                  <a:pt x="1882588" y="623047"/>
                </a:cubicBezTo>
                <a:cubicBezTo>
                  <a:pt x="1844052" y="597358"/>
                  <a:pt x="1892809" y="628157"/>
                  <a:pt x="1855694" y="609600"/>
                </a:cubicBezTo>
                <a:cubicBezTo>
                  <a:pt x="1850876" y="607191"/>
                  <a:pt x="1847198" y="602758"/>
                  <a:pt x="1842247" y="600636"/>
                </a:cubicBezTo>
                <a:cubicBezTo>
                  <a:pt x="1836585" y="598209"/>
                  <a:pt x="1830219" y="597923"/>
                  <a:pt x="1824318" y="596153"/>
                </a:cubicBezTo>
                <a:cubicBezTo>
                  <a:pt x="1815267" y="593438"/>
                  <a:pt x="1806388" y="590177"/>
                  <a:pt x="1797423" y="587189"/>
                </a:cubicBezTo>
                <a:cubicBezTo>
                  <a:pt x="1792941" y="585695"/>
                  <a:pt x="1788677" y="583176"/>
                  <a:pt x="1783976" y="582706"/>
                </a:cubicBezTo>
                <a:lnTo>
                  <a:pt x="1739153" y="578224"/>
                </a:lnTo>
                <a:cubicBezTo>
                  <a:pt x="1707148" y="567555"/>
                  <a:pt x="1720121" y="574501"/>
                  <a:pt x="1698812" y="560294"/>
                </a:cubicBezTo>
                <a:cubicBezTo>
                  <a:pt x="1689846" y="546846"/>
                  <a:pt x="1691342" y="545354"/>
                  <a:pt x="1676400" y="537883"/>
                </a:cubicBezTo>
                <a:cubicBezTo>
                  <a:pt x="1672174" y="535770"/>
                  <a:pt x="1667083" y="535695"/>
                  <a:pt x="1662953" y="533400"/>
                </a:cubicBezTo>
                <a:cubicBezTo>
                  <a:pt x="1610824" y="504439"/>
                  <a:pt x="1661517" y="523957"/>
                  <a:pt x="1609165" y="506506"/>
                </a:cubicBezTo>
                <a:cubicBezTo>
                  <a:pt x="1609161" y="506505"/>
                  <a:pt x="1582273" y="497543"/>
                  <a:pt x="1582270" y="497541"/>
                </a:cubicBezTo>
                <a:cubicBezTo>
                  <a:pt x="1577788" y="494553"/>
                  <a:pt x="1573641" y="490986"/>
                  <a:pt x="1568823" y="488577"/>
                </a:cubicBezTo>
                <a:cubicBezTo>
                  <a:pt x="1564597" y="486464"/>
                  <a:pt x="1559602" y="486207"/>
                  <a:pt x="1555376" y="484094"/>
                </a:cubicBezTo>
                <a:cubicBezTo>
                  <a:pt x="1550558" y="481685"/>
                  <a:pt x="1547078" y="476714"/>
                  <a:pt x="1541929" y="475130"/>
                </a:cubicBezTo>
                <a:cubicBezTo>
                  <a:pt x="1513254" y="466307"/>
                  <a:pt x="1481843" y="464639"/>
                  <a:pt x="1452282" y="461683"/>
                </a:cubicBezTo>
                <a:cubicBezTo>
                  <a:pt x="1444811" y="460189"/>
                  <a:pt x="1437004" y="459875"/>
                  <a:pt x="1429870" y="457200"/>
                </a:cubicBezTo>
                <a:cubicBezTo>
                  <a:pt x="1424826" y="455309"/>
                  <a:pt x="1421100" y="450909"/>
                  <a:pt x="1416423" y="448236"/>
                </a:cubicBezTo>
                <a:cubicBezTo>
                  <a:pt x="1410622" y="444921"/>
                  <a:pt x="1404224" y="442709"/>
                  <a:pt x="1398494" y="439271"/>
                </a:cubicBezTo>
                <a:cubicBezTo>
                  <a:pt x="1389255" y="433727"/>
                  <a:pt x="1381821" y="424748"/>
                  <a:pt x="1371600" y="421341"/>
                </a:cubicBezTo>
                <a:lnTo>
                  <a:pt x="1344706" y="412377"/>
                </a:lnTo>
                <a:cubicBezTo>
                  <a:pt x="1313881" y="391826"/>
                  <a:pt x="1328033" y="397854"/>
                  <a:pt x="1304365" y="389965"/>
                </a:cubicBezTo>
                <a:cubicBezTo>
                  <a:pt x="1265829" y="364273"/>
                  <a:pt x="1314586" y="395075"/>
                  <a:pt x="1277470" y="376518"/>
                </a:cubicBezTo>
                <a:cubicBezTo>
                  <a:pt x="1242710" y="359139"/>
                  <a:pt x="1284379" y="374338"/>
                  <a:pt x="1250576" y="363071"/>
                </a:cubicBezTo>
                <a:cubicBezTo>
                  <a:pt x="1228440" y="348313"/>
                  <a:pt x="1245736" y="357379"/>
                  <a:pt x="1214718" y="349624"/>
                </a:cubicBezTo>
                <a:cubicBezTo>
                  <a:pt x="1210134" y="348478"/>
                  <a:pt x="1205874" y="346203"/>
                  <a:pt x="1201270" y="345141"/>
                </a:cubicBezTo>
                <a:cubicBezTo>
                  <a:pt x="1167200" y="337279"/>
                  <a:pt x="1132752" y="332151"/>
                  <a:pt x="1098176" y="327212"/>
                </a:cubicBezTo>
                <a:lnTo>
                  <a:pt x="1071282" y="309283"/>
                </a:lnTo>
                <a:cubicBezTo>
                  <a:pt x="1066800" y="306295"/>
                  <a:pt x="1062946" y="302021"/>
                  <a:pt x="1057835" y="300318"/>
                </a:cubicBezTo>
                <a:lnTo>
                  <a:pt x="1044388" y="295836"/>
                </a:lnTo>
                <a:cubicBezTo>
                  <a:pt x="1039906" y="292848"/>
                  <a:pt x="1035864" y="289059"/>
                  <a:pt x="1030941" y="286871"/>
                </a:cubicBezTo>
                <a:cubicBezTo>
                  <a:pt x="1022306" y="283033"/>
                  <a:pt x="1011909" y="283148"/>
                  <a:pt x="1004047" y="277906"/>
                </a:cubicBezTo>
                <a:cubicBezTo>
                  <a:pt x="999565" y="274918"/>
                  <a:pt x="995797" y="270358"/>
                  <a:pt x="990600" y="268941"/>
                </a:cubicBezTo>
                <a:cubicBezTo>
                  <a:pt x="978978" y="265772"/>
                  <a:pt x="966694" y="265953"/>
                  <a:pt x="954741" y="264459"/>
                </a:cubicBezTo>
                <a:cubicBezTo>
                  <a:pt x="950259" y="262965"/>
                  <a:pt x="945424" y="262272"/>
                  <a:pt x="941294" y="259977"/>
                </a:cubicBezTo>
                <a:cubicBezTo>
                  <a:pt x="895056" y="234289"/>
                  <a:pt x="931380" y="247707"/>
                  <a:pt x="900953" y="237565"/>
                </a:cubicBezTo>
                <a:cubicBezTo>
                  <a:pt x="867720" y="215410"/>
                  <a:pt x="884624" y="221749"/>
                  <a:pt x="851647" y="215153"/>
                </a:cubicBezTo>
                <a:cubicBezTo>
                  <a:pt x="842682" y="209177"/>
                  <a:pt x="835205" y="199837"/>
                  <a:pt x="824753" y="197224"/>
                </a:cubicBezTo>
                <a:cubicBezTo>
                  <a:pt x="768661" y="183200"/>
                  <a:pt x="838419" y="201128"/>
                  <a:pt x="793376" y="188259"/>
                </a:cubicBezTo>
                <a:cubicBezTo>
                  <a:pt x="787453" y="186567"/>
                  <a:pt x="781370" y="185469"/>
                  <a:pt x="775447" y="183777"/>
                </a:cubicBezTo>
                <a:cubicBezTo>
                  <a:pt x="770904" y="182479"/>
                  <a:pt x="766584" y="180440"/>
                  <a:pt x="762000" y="179294"/>
                </a:cubicBezTo>
                <a:cubicBezTo>
                  <a:pt x="754609" y="177446"/>
                  <a:pt x="747059" y="176306"/>
                  <a:pt x="739588" y="174812"/>
                </a:cubicBezTo>
                <a:cubicBezTo>
                  <a:pt x="735106" y="171824"/>
                  <a:pt x="730959" y="168256"/>
                  <a:pt x="726141" y="165847"/>
                </a:cubicBezTo>
                <a:cubicBezTo>
                  <a:pt x="721915" y="163734"/>
                  <a:pt x="716824" y="163659"/>
                  <a:pt x="712694" y="161365"/>
                </a:cubicBezTo>
                <a:cubicBezTo>
                  <a:pt x="703276" y="156133"/>
                  <a:pt x="696021" y="146843"/>
                  <a:pt x="685800" y="143436"/>
                </a:cubicBezTo>
                <a:lnTo>
                  <a:pt x="658906" y="134471"/>
                </a:lnTo>
                <a:lnTo>
                  <a:pt x="632012" y="116541"/>
                </a:lnTo>
                <a:cubicBezTo>
                  <a:pt x="620868" y="109112"/>
                  <a:pt x="613630" y="103485"/>
                  <a:pt x="600635" y="98612"/>
                </a:cubicBezTo>
                <a:cubicBezTo>
                  <a:pt x="589133" y="94299"/>
                  <a:pt x="580105" y="95070"/>
                  <a:pt x="569259" y="89647"/>
                </a:cubicBezTo>
                <a:cubicBezTo>
                  <a:pt x="564441" y="87238"/>
                  <a:pt x="560735" y="82871"/>
                  <a:pt x="555812" y="80683"/>
                </a:cubicBezTo>
                <a:cubicBezTo>
                  <a:pt x="547177" y="76845"/>
                  <a:pt x="537692" y="75228"/>
                  <a:pt x="528918" y="71718"/>
                </a:cubicBezTo>
                <a:cubicBezTo>
                  <a:pt x="521447" y="68730"/>
                  <a:pt x="514196" y="65119"/>
                  <a:pt x="506506" y="62753"/>
                </a:cubicBezTo>
                <a:cubicBezTo>
                  <a:pt x="494730" y="59130"/>
                  <a:pt x="482336" y="57685"/>
                  <a:pt x="470647" y="53789"/>
                </a:cubicBezTo>
                <a:cubicBezTo>
                  <a:pt x="461682" y="50801"/>
                  <a:pt x="453130" y="45996"/>
                  <a:pt x="443753" y="44824"/>
                </a:cubicBezTo>
                <a:cubicBezTo>
                  <a:pt x="416232" y="41383"/>
                  <a:pt x="403312" y="39981"/>
                  <a:pt x="376518" y="35859"/>
                </a:cubicBezTo>
                <a:cubicBezTo>
                  <a:pt x="351652" y="32034"/>
                  <a:pt x="350535" y="31559"/>
                  <a:pt x="327212" y="26894"/>
                </a:cubicBezTo>
                <a:cubicBezTo>
                  <a:pt x="318247" y="20918"/>
                  <a:pt x="310883" y="11078"/>
                  <a:pt x="300318" y="8965"/>
                </a:cubicBezTo>
                <a:cubicBezTo>
                  <a:pt x="273273" y="3556"/>
                  <a:pt x="285134" y="6893"/>
                  <a:pt x="264459" y="0"/>
                </a:cubicBezTo>
                <a:cubicBezTo>
                  <a:pt x="252506" y="2988"/>
                  <a:pt x="240289" y="5069"/>
                  <a:pt x="228600" y="8965"/>
                </a:cubicBezTo>
                <a:lnTo>
                  <a:pt x="201706" y="17930"/>
                </a:lnTo>
                <a:cubicBezTo>
                  <a:pt x="198718" y="22412"/>
                  <a:pt x="196550" y="27568"/>
                  <a:pt x="192741" y="31377"/>
                </a:cubicBezTo>
                <a:cubicBezTo>
                  <a:pt x="166842" y="57275"/>
                  <a:pt x="191549" y="20742"/>
                  <a:pt x="165847" y="53789"/>
                </a:cubicBezTo>
                <a:cubicBezTo>
                  <a:pt x="159232" y="62294"/>
                  <a:pt x="155537" y="73065"/>
                  <a:pt x="147918" y="80683"/>
                </a:cubicBezTo>
                <a:cubicBezTo>
                  <a:pt x="143435" y="85165"/>
                  <a:pt x="138528" y="89260"/>
                  <a:pt x="134470" y="94130"/>
                </a:cubicBezTo>
                <a:cubicBezTo>
                  <a:pt x="99213" y="136438"/>
                  <a:pt x="147973" y="80601"/>
                  <a:pt x="121023" y="121024"/>
                </a:cubicBezTo>
                <a:cubicBezTo>
                  <a:pt x="101195" y="150765"/>
                  <a:pt x="113277" y="118587"/>
                  <a:pt x="98612" y="147918"/>
                </a:cubicBezTo>
                <a:cubicBezTo>
                  <a:pt x="96499" y="152144"/>
                  <a:pt x="96242" y="157139"/>
                  <a:pt x="94129" y="161365"/>
                </a:cubicBezTo>
                <a:cubicBezTo>
                  <a:pt x="89091" y="171440"/>
                  <a:pt x="80216" y="181177"/>
                  <a:pt x="71718" y="188259"/>
                </a:cubicBezTo>
                <a:cubicBezTo>
                  <a:pt x="67579" y="191708"/>
                  <a:pt x="62753" y="194236"/>
                  <a:pt x="58270" y="197224"/>
                </a:cubicBezTo>
                <a:cubicBezTo>
                  <a:pt x="55210" y="206403"/>
                  <a:pt x="52845" y="217433"/>
                  <a:pt x="44823" y="224118"/>
                </a:cubicBezTo>
                <a:cubicBezTo>
                  <a:pt x="39690" y="228396"/>
                  <a:pt x="32870" y="230095"/>
                  <a:pt x="26894" y="233083"/>
                </a:cubicBezTo>
                <a:cubicBezTo>
                  <a:pt x="20918" y="242048"/>
                  <a:pt x="12372" y="249756"/>
                  <a:pt x="8965" y="259977"/>
                </a:cubicBezTo>
                <a:lnTo>
                  <a:pt x="0" y="286871"/>
                </a:lnTo>
                <a:lnTo>
                  <a:pt x="8965" y="313765"/>
                </a:lnTo>
                <a:lnTo>
                  <a:pt x="13447" y="327212"/>
                </a:lnTo>
                <a:cubicBezTo>
                  <a:pt x="14941" y="337671"/>
                  <a:pt x="16192" y="348168"/>
                  <a:pt x="17929" y="358589"/>
                </a:cubicBezTo>
                <a:cubicBezTo>
                  <a:pt x="19181" y="366104"/>
                  <a:pt x="21522" y="373434"/>
                  <a:pt x="22412" y="381000"/>
                </a:cubicBezTo>
                <a:cubicBezTo>
                  <a:pt x="26794" y="418249"/>
                  <a:pt x="29394" y="481772"/>
                  <a:pt x="31376" y="515471"/>
                </a:cubicBezTo>
                <a:cubicBezTo>
                  <a:pt x="32783" y="539382"/>
                  <a:pt x="33476" y="563355"/>
                  <a:pt x="35859" y="587189"/>
                </a:cubicBezTo>
                <a:cubicBezTo>
                  <a:pt x="36472" y="593319"/>
                  <a:pt x="36493" y="600308"/>
                  <a:pt x="40341" y="605118"/>
                </a:cubicBezTo>
                <a:cubicBezTo>
                  <a:pt x="43293" y="608807"/>
                  <a:pt x="49306" y="608106"/>
                  <a:pt x="53788" y="609600"/>
                </a:cubicBezTo>
                <a:cubicBezTo>
                  <a:pt x="66269" y="622081"/>
                  <a:pt x="88857" y="648185"/>
                  <a:pt x="107576" y="654424"/>
                </a:cubicBezTo>
                <a:lnTo>
                  <a:pt x="121023" y="658906"/>
                </a:lnTo>
                <a:cubicBezTo>
                  <a:pt x="125505" y="661894"/>
                  <a:pt x="129547" y="665683"/>
                  <a:pt x="134470" y="667871"/>
                </a:cubicBezTo>
                <a:cubicBezTo>
                  <a:pt x="143105" y="671709"/>
                  <a:pt x="153502" y="671594"/>
                  <a:pt x="161365" y="676836"/>
                </a:cubicBezTo>
                <a:cubicBezTo>
                  <a:pt x="170330" y="682812"/>
                  <a:pt x="178038" y="691358"/>
                  <a:pt x="188259" y="694765"/>
                </a:cubicBezTo>
                <a:lnTo>
                  <a:pt x="228600" y="708212"/>
                </a:lnTo>
                <a:lnTo>
                  <a:pt x="255494" y="717177"/>
                </a:lnTo>
                <a:cubicBezTo>
                  <a:pt x="287530" y="733194"/>
                  <a:pt x="260656" y="718831"/>
                  <a:pt x="300318" y="744071"/>
                </a:cubicBezTo>
                <a:cubicBezTo>
                  <a:pt x="327170" y="761159"/>
                  <a:pt x="318436" y="756087"/>
                  <a:pt x="349623" y="766483"/>
                </a:cubicBezTo>
                <a:lnTo>
                  <a:pt x="363070" y="770965"/>
                </a:lnTo>
                <a:lnTo>
                  <a:pt x="376518" y="775447"/>
                </a:lnTo>
                <a:cubicBezTo>
                  <a:pt x="381000" y="778435"/>
                  <a:pt x="385042" y="782224"/>
                  <a:pt x="389965" y="784412"/>
                </a:cubicBezTo>
                <a:cubicBezTo>
                  <a:pt x="398600" y="788250"/>
                  <a:pt x="408996" y="788136"/>
                  <a:pt x="416859" y="793377"/>
                </a:cubicBezTo>
                <a:cubicBezTo>
                  <a:pt x="435432" y="805758"/>
                  <a:pt x="425080" y="801034"/>
                  <a:pt x="448235" y="806824"/>
                </a:cubicBezTo>
                <a:cubicBezTo>
                  <a:pt x="452717" y="811306"/>
                  <a:pt x="456408" y="816755"/>
                  <a:pt x="461682" y="820271"/>
                </a:cubicBezTo>
                <a:cubicBezTo>
                  <a:pt x="465613" y="822892"/>
                  <a:pt x="470786" y="822892"/>
                  <a:pt x="475129" y="824753"/>
                </a:cubicBezTo>
                <a:cubicBezTo>
                  <a:pt x="481271" y="827385"/>
                  <a:pt x="487622" y="829834"/>
                  <a:pt x="493059" y="833718"/>
                </a:cubicBezTo>
                <a:cubicBezTo>
                  <a:pt x="498217" y="837402"/>
                  <a:pt x="501002" y="844020"/>
                  <a:pt x="506506" y="847165"/>
                </a:cubicBezTo>
                <a:cubicBezTo>
                  <a:pt x="509912" y="849111"/>
                  <a:pt x="545497" y="855860"/>
                  <a:pt x="546847" y="856130"/>
                </a:cubicBezTo>
                <a:cubicBezTo>
                  <a:pt x="552823" y="859118"/>
                  <a:pt x="558572" y="862613"/>
                  <a:pt x="564776" y="865094"/>
                </a:cubicBezTo>
                <a:cubicBezTo>
                  <a:pt x="573550" y="868603"/>
                  <a:pt x="591670" y="874059"/>
                  <a:pt x="591670" y="874059"/>
                </a:cubicBezTo>
                <a:cubicBezTo>
                  <a:pt x="600635" y="880036"/>
                  <a:pt x="608343" y="888582"/>
                  <a:pt x="618565" y="891989"/>
                </a:cubicBezTo>
                <a:cubicBezTo>
                  <a:pt x="627461" y="894954"/>
                  <a:pt x="658509" y="904717"/>
                  <a:pt x="667870" y="909918"/>
                </a:cubicBezTo>
                <a:cubicBezTo>
                  <a:pt x="674401" y="913546"/>
                  <a:pt x="679118" y="920024"/>
                  <a:pt x="685800" y="923365"/>
                </a:cubicBezTo>
                <a:cubicBezTo>
                  <a:pt x="694252" y="927591"/>
                  <a:pt x="704242" y="928104"/>
                  <a:pt x="712694" y="932330"/>
                </a:cubicBezTo>
                <a:cubicBezTo>
                  <a:pt x="718670" y="935318"/>
                  <a:pt x="724419" y="938813"/>
                  <a:pt x="730623" y="941294"/>
                </a:cubicBezTo>
                <a:cubicBezTo>
                  <a:pt x="739397" y="944804"/>
                  <a:pt x="757518" y="950259"/>
                  <a:pt x="757518" y="950259"/>
                </a:cubicBezTo>
                <a:cubicBezTo>
                  <a:pt x="762000" y="953247"/>
                  <a:pt x="766147" y="956815"/>
                  <a:pt x="770965" y="959224"/>
                </a:cubicBezTo>
                <a:cubicBezTo>
                  <a:pt x="780573" y="964028"/>
                  <a:pt x="797623" y="966145"/>
                  <a:pt x="806823" y="968189"/>
                </a:cubicBezTo>
                <a:cubicBezTo>
                  <a:pt x="823714" y="971943"/>
                  <a:pt x="823221" y="972160"/>
                  <a:pt x="838200" y="977153"/>
                </a:cubicBezTo>
                <a:cubicBezTo>
                  <a:pt x="848112" y="987065"/>
                  <a:pt x="852614" y="993325"/>
                  <a:pt x="865094" y="999565"/>
                </a:cubicBezTo>
                <a:cubicBezTo>
                  <a:pt x="875970" y="1005003"/>
                  <a:pt x="889708" y="1005463"/>
                  <a:pt x="900953" y="1008530"/>
                </a:cubicBezTo>
                <a:cubicBezTo>
                  <a:pt x="910070" y="1011016"/>
                  <a:pt x="918444" y="1016554"/>
                  <a:pt x="927847" y="1017494"/>
                </a:cubicBezTo>
                <a:cubicBezTo>
                  <a:pt x="986133" y="1023324"/>
                  <a:pt x="957746" y="1020319"/>
                  <a:pt x="1013012" y="1026459"/>
                </a:cubicBezTo>
                <a:cubicBezTo>
                  <a:pt x="1134885" y="1067085"/>
                  <a:pt x="1030457" y="1035283"/>
                  <a:pt x="1340223" y="1039906"/>
                </a:cubicBezTo>
                <a:cubicBezTo>
                  <a:pt x="1397343" y="1051332"/>
                  <a:pt x="1357308" y="1044529"/>
                  <a:pt x="1470212" y="1048871"/>
                </a:cubicBezTo>
                <a:lnTo>
                  <a:pt x="1595718" y="1053353"/>
                </a:lnTo>
                <a:lnTo>
                  <a:pt x="1631576" y="1057836"/>
                </a:lnTo>
                <a:cubicBezTo>
                  <a:pt x="1640573" y="1059121"/>
                  <a:pt x="1649487" y="1060936"/>
                  <a:pt x="1658470" y="1062318"/>
                </a:cubicBezTo>
                <a:cubicBezTo>
                  <a:pt x="1668912" y="1063924"/>
                  <a:pt x="1679388" y="1065306"/>
                  <a:pt x="1689847" y="1066800"/>
                </a:cubicBezTo>
                <a:cubicBezTo>
                  <a:pt x="1713509" y="1074688"/>
                  <a:pt x="1706102" y="1073263"/>
                  <a:pt x="1743635" y="1075765"/>
                </a:cubicBezTo>
                <a:cubicBezTo>
                  <a:pt x="1774978" y="1077854"/>
                  <a:pt x="1806388" y="1078753"/>
                  <a:pt x="1837765" y="1080247"/>
                </a:cubicBezTo>
                <a:cubicBezTo>
                  <a:pt x="1848224" y="1081741"/>
                  <a:pt x="1858648" y="1083496"/>
                  <a:pt x="1869141" y="1084730"/>
                </a:cubicBezTo>
                <a:cubicBezTo>
                  <a:pt x="1898889" y="1088230"/>
                  <a:pt x="1913752" y="1087885"/>
                  <a:pt x="1940859" y="1093694"/>
                </a:cubicBezTo>
                <a:cubicBezTo>
                  <a:pt x="1952906" y="1096276"/>
                  <a:pt x="1976718" y="1102659"/>
                  <a:pt x="1976718" y="1102659"/>
                </a:cubicBezTo>
                <a:cubicBezTo>
                  <a:pt x="1994647" y="1101165"/>
                  <a:pt x="2012864" y="1101705"/>
                  <a:pt x="2030506" y="1098177"/>
                </a:cubicBezTo>
                <a:cubicBezTo>
                  <a:pt x="2035789" y="1097120"/>
                  <a:pt x="2039135" y="1091621"/>
                  <a:pt x="2043953" y="1089212"/>
                </a:cubicBezTo>
                <a:cubicBezTo>
                  <a:pt x="2054807" y="1083785"/>
                  <a:pt x="2043206" y="1092947"/>
                  <a:pt x="2048435" y="1089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240088" y="2066925"/>
            <a:ext cx="1784350" cy="1858963"/>
          </a:xfrm>
          <a:custGeom>
            <a:avLst/>
            <a:gdLst>
              <a:gd name="connsiteX0" fmla="*/ 565073 w 1784728"/>
              <a:gd name="connsiteY0" fmla="*/ 1837764 h 1859990"/>
              <a:gd name="connsiteX1" fmla="*/ 578520 w 1784728"/>
              <a:gd name="connsiteY1" fmla="*/ 1810870 h 1859990"/>
              <a:gd name="connsiteX2" fmla="*/ 587484 w 1784728"/>
              <a:gd name="connsiteY2" fmla="*/ 1797423 h 1859990"/>
              <a:gd name="connsiteX3" fmla="*/ 609896 w 1784728"/>
              <a:gd name="connsiteY3" fmla="*/ 1757082 h 1859990"/>
              <a:gd name="connsiteX4" fmla="*/ 650237 w 1784728"/>
              <a:gd name="connsiteY4" fmla="*/ 1721223 h 1859990"/>
              <a:gd name="connsiteX5" fmla="*/ 663684 w 1784728"/>
              <a:gd name="connsiteY5" fmla="*/ 1707776 h 1859990"/>
              <a:gd name="connsiteX6" fmla="*/ 686096 w 1784728"/>
              <a:gd name="connsiteY6" fmla="*/ 1680882 h 1859990"/>
              <a:gd name="connsiteX7" fmla="*/ 708508 w 1784728"/>
              <a:gd name="connsiteY7" fmla="*/ 1649506 h 1859990"/>
              <a:gd name="connsiteX8" fmla="*/ 721955 w 1784728"/>
              <a:gd name="connsiteY8" fmla="*/ 1640541 h 1859990"/>
              <a:gd name="connsiteX9" fmla="*/ 753331 w 1784728"/>
              <a:gd name="connsiteY9" fmla="*/ 1604682 h 1859990"/>
              <a:gd name="connsiteX10" fmla="*/ 762296 w 1784728"/>
              <a:gd name="connsiteY10" fmla="*/ 1591235 h 1859990"/>
              <a:gd name="connsiteX11" fmla="*/ 775743 w 1784728"/>
              <a:gd name="connsiteY11" fmla="*/ 1577788 h 1859990"/>
              <a:gd name="connsiteX12" fmla="*/ 798155 w 1784728"/>
              <a:gd name="connsiteY12" fmla="*/ 1555376 h 1859990"/>
              <a:gd name="connsiteX13" fmla="*/ 825049 w 1784728"/>
              <a:gd name="connsiteY13" fmla="*/ 1528482 h 1859990"/>
              <a:gd name="connsiteX14" fmla="*/ 847461 w 1784728"/>
              <a:gd name="connsiteY14" fmla="*/ 1510553 h 1859990"/>
              <a:gd name="connsiteX15" fmla="*/ 851943 w 1784728"/>
              <a:gd name="connsiteY15" fmla="*/ 1497106 h 1859990"/>
              <a:gd name="connsiteX16" fmla="*/ 878837 w 1784728"/>
              <a:gd name="connsiteY16" fmla="*/ 1479176 h 1859990"/>
              <a:gd name="connsiteX17" fmla="*/ 905731 w 1784728"/>
              <a:gd name="connsiteY17" fmla="*/ 1456764 h 1859990"/>
              <a:gd name="connsiteX18" fmla="*/ 919179 w 1784728"/>
              <a:gd name="connsiteY18" fmla="*/ 1429870 h 1859990"/>
              <a:gd name="connsiteX19" fmla="*/ 941590 w 1784728"/>
              <a:gd name="connsiteY19" fmla="*/ 1389529 h 1859990"/>
              <a:gd name="connsiteX20" fmla="*/ 968484 w 1784728"/>
              <a:gd name="connsiteY20" fmla="*/ 1371600 h 1859990"/>
              <a:gd name="connsiteX21" fmla="*/ 990896 w 1784728"/>
              <a:gd name="connsiteY21" fmla="*/ 1340223 h 1859990"/>
              <a:gd name="connsiteX22" fmla="*/ 1004343 w 1784728"/>
              <a:gd name="connsiteY22" fmla="*/ 1335741 h 1859990"/>
              <a:gd name="connsiteX23" fmla="*/ 1026755 w 1784728"/>
              <a:gd name="connsiteY23" fmla="*/ 1313329 h 1859990"/>
              <a:gd name="connsiteX24" fmla="*/ 1053649 w 1784728"/>
              <a:gd name="connsiteY24" fmla="*/ 1290917 h 1859990"/>
              <a:gd name="connsiteX25" fmla="*/ 1071579 w 1784728"/>
              <a:gd name="connsiteY25" fmla="*/ 1264023 h 1859990"/>
              <a:gd name="connsiteX26" fmla="*/ 1080543 w 1784728"/>
              <a:gd name="connsiteY26" fmla="*/ 1250576 h 1859990"/>
              <a:gd name="connsiteX27" fmla="*/ 1093990 w 1784728"/>
              <a:gd name="connsiteY27" fmla="*/ 1237129 h 1859990"/>
              <a:gd name="connsiteX28" fmla="*/ 1102955 w 1784728"/>
              <a:gd name="connsiteY28" fmla="*/ 1223682 h 1859990"/>
              <a:gd name="connsiteX29" fmla="*/ 1129849 w 1784728"/>
              <a:gd name="connsiteY29" fmla="*/ 1201270 h 1859990"/>
              <a:gd name="connsiteX30" fmla="*/ 1138814 w 1784728"/>
              <a:gd name="connsiteY30" fmla="*/ 1183341 h 1859990"/>
              <a:gd name="connsiteX31" fmla="*/ 1152261 w 1784728"/>
              <a:gd name="connsiteY31" fmla="*/ 1178859 h 1859990"/>
              <a:gd name="connsiteX32" fmla="*/ 1156743 w 1784728"/>
              <a:gd name="connsiteY32" fmla="*/ 1160929 h 1859990"/>
              <a:gd name="connsiteX33" fmla="*/ 1179155 w 1784728"/>
              <a:gd name="connsiteY33" fmla="*/ 1134035 h 1859990"/>
              <a:gd name="connsiteX34" fmla="*/ 1183637 w 1784728"/>
              <a:gd name="connsiteY34" fmla="*/ 1120588 h 1859990"/>
              <a:gd name="connsiteX35" fmla="*/ 1210531 w 1784728"/>
              <a:gd name="connsiteY35" fmla="*/ 1098176 h 1859990"/>
              <a:gd name="connsiteX36" fmla="*/ 1237426 w 1784728"/>
              <a:gd name="connsiteY36" fmla="*/ 1075764 h 1859990"/>
              <a:gd name="connsiteX37" fmla="*/ 1246390 w 1784728"/>
              <a:gd name="connsiteY37" fmla="*/ 1062317 h 1859990"/>
              <a:gd name="connsiteX38" fmla="*/ 1259837 w 1784728"/>
              <a:gd name="connsiteY38" fmla="*/ 1053353 h 1859990"/>
              <a:gd name="connsiteX39" fmla="*/ 1291214 w 1784728"/>
              <a:gd name="connsiteY39" fmla="*/ 1021976 h 1859990"/>
              <a:gd name="connsiteX40" fmla="*/ 1304661 w 1784728"/>
              <a:gd name="connsiteY40" fmla="*/ 1004047 h 1859990"/>
              <a:gd name="connsiteX41" fmla="*/ 1313626 w 1784728"/>
              <a:gd name="connsiteY41" fmla="*/ 990600 h 1859990"/>
              <a:gd name="connsiteX42" fmla="*/ 1327073 w 1784728"/>
              <a:gd name="connsiteY42" fmla="*/ 986117 h 1859990"/>
              <a:gd name="connsiteX43" fmla="*/ 1349484 w 1784728"/>
              <a:gd name="connsiteY43" fmla="*/ 954741 h 1859990"/>
              <a:gd name="connsiteX44" fmla="*/ 1371896 w 1784728"/>
              <a:gd name="connsiteY44" fmla="*/ 932329 h 1859990"/>
              <a:gd name="connsiteX45" fmla="*/ 1376379 w 1784728"/>
              <a:gd name="connsiteY45" fmla="*/ 918882 h 1859990"/>
              <a:gd name="connsiteX46" fmla="*/ 1416720 w 1784728"/>
              <a:gd name="connsiteY46" fmla="*/ 883023 h 1859990"/>
              <a:gd name="connsiteX47" fmla="*/ 1430167 w 1784728"/>
              <a:gd name="connsiteY47" fmla="*/ 869576 h 1859990"/>
              <a:gd name="connsiteX48" fmla="*/ 1457061 w 1784728"/>
              <a:gd name="connsiteY48" fmla="*/ 851647 h 1859990"/>
              <a:gd name="connsiteX49" fmla="*/ 1474990 w 1784728"/>
              <a:gd name="connsiteY49" fmla="*/ 824753 h 1859990"/>
              <a:gd name="connsiteX50" fmla="*/ 1479473 w 1784728"/>
              <a:gd name="connsiteY50" fmla="*/ 811306 h 1859990"/>
              <a:gd name="connsiteX51" fmla="*/ 1497402 w 1784728"/>
              <a:gd name="connsiteY51" fmla="*/ 784411 h 1859990"/>
              <a:gd name="connsiteX52" fmla="*/ 1506367 w 1784728"/>
              <a:gd name="connsiteY52" fmla="*/ 770964 h 1859990"/>
              <a:gd name="connsiteX53" fmla="*/ 1533261 w 1784728"/>
              <a:gd name="connsiteY53" fmla="*/ 748553 h 1859990"/>
              <a:gd name="connsiteX54" fmla="*/ 1546708 w 1784728"/>
              <a:gd name="connsiteY54" fmla="*/ 739588 h 1859990"/>
              <a:gd name="connsiteX55" fmla="*/ 1560155 w 1784728"/>
              <a:gd name="connsiteY55" fmla="*/ 721659 h 1859990"/>
              <a:gd name="connsiteX56" fmla="*/ 1573602 w 1784728"/>
              <a:gd name="connsiteY56" fmla="*/ 708211 h 1859990"/>
              <a:gd name="connsiteX57" fmla="*/ 1578084 w 1784728"/>
              <a:gd name="connsiteY57" fmla="*/ 694764 h 1859990"/>
              <a:gd name="connsiteX58" fmla="*/ 1600496 w 1784728"/>
              <a:gd name="connsiteY58" fmla="*/ 663388 h 1859990"/>
              <a:gd name="connsiteX59" fmla="*/ 1631873 w 1784728"/>
              <a:gd name="connsiteY59" fmla="*/ 614082 h 1859990"/>
              <a:gd name="connsiteX60" fmla="*/ 1645320 w 1784728"/>
              <a:gd name="connsiteY60" fmla="*/ 605117 h 1859990"/>
              <a:gd name="connsiteX61" fmla="*/ 1672214 w 1784728"/>
              <a:gd name="connsiteY61" fmla="*/ 587188 h 1859990"/>
              <a:gd name="connsiteX62" fmla="*/ 1685661 w 1784728"/>
              <a:gd name="connsiteY62" fmla="*/ 573741 h 1859990"/>
              <a:gd name="connsiteX63" fmla="*/ 1699108 w 1784728"/>
              <a:gd name="connsiteY63" fmla="*/ 564776 h 1859990"/>
              <a:gd name="connsiteX64" fmla="*/ 1708073 w 1784728"/>
              <a:gd name="connsiteY64" fmla="*/ 551329 h 1859990"/>
              <a:gd name="connsiteX65" fmla="*/ 1726002 w 1784728"/>
              <a:gd name="connsiteY65" fmla="*/ 537882 h 1859990"/>
              <a:gd name="connsiteX66" fmla="*/ 1734967 w 1784728"/>
              <a:gd name="connsiteY66" fmla="*/ 519953 h 1859990"/>
              <a:gd name="connsiteX67" fmla="*/ 1748414 w 1784728"/>
              <a:gd name="connsiteY67" fmla="*/ 510988 h 1859990"/>
              <a:gd name="connsiteX68" fmla="*/ 1752896 w 1784728"/>
              <a:gd name="connsiteY68" fmla="*/ 497541 h 1859990"/>
              <a:gd name="connsiteX69" fmla="*/ 1761861 w 1784728"/>
              <a:gd name="connsiteY69" fmla="*/ 484094 h 1859990"/>
              <a:gd name="connsiteX70" fmla="*/ 1770826 w 1784728"/>
              <a:gd name="connsiteY70" fmla="*/ 466164 h 1859990"/>
              <a:gd name="connsiteX71" fmla="*/ 1784273 w 1784728"/>
              <a:gd name="connsiteY71" fmla="*/ 439270 h 1859990"/>
              <a:gd name="connsiteX72" fmla="*/ 1766343 w 1784728"/>
              <a:gd name="connsiteY72" fmla="*/ 412376 h 1859990"/>
              <a:gd name="connsiteX73" fmla="*/ 1757379 w 1784728"/>
              <a:gd name="connsiteY73" fmla="*/ 398929 h 1859990"/>
              <a:gd name="connsiteX74" fmla="*/ 1748414 w 1784728"/>
              <a:gd name="connsiteY74" fmla="*/ 381000 h 1859990"/>
              <a:gd name="connsiteX75" fmla="*/ 1734967 w 1784728"/>
              <a:gd name="connsiteY75" fmla="*/ 367553 h 1859990"/>
              <a:gd name="connsiteX76" fmla="*/ 1712555 w 1784728"/>
              <a:gd name="connsiteY76" fmla="*/ 345141 h 1859990"/>
              <a:gd name="connsiteX77" fmla="*/ 1708073 w 1784728"/>
              <a:gd name="connsiteY77" fmla="*/ 331694 h 1859990"/>
              <a:gd name="connsiteX78" fmla="*/ 1694626 w 1784728"/>
              <a:gd name="connsiteY78" fmla="*/ 318247 h 1859990"/>
              <a:gd name="connsiteX79" fmla="*/ 1685661 w 1784728"/>
              <a:gd name="connsiteY79" fmla="*/ 304800 h 1859990"/>
              <a:gd name="connsiteX80" fmla="*/ 1663249 w 1784728"/>
              <a:gd name="connsiteY80" fmla="*/ 264459 h 1859990"/>
              <a:gd name="connsiteX81" fmla="*/ 1645320 w 1784728"/>
              <a:gd name="connsiteY81" fmla="*/ 255494 h 1859990"/>
              <a:gd name="connsiteX82" fmla="*/ 1627390 w 1784728"/>
              <a:gd name="connsiteY82" fmla="*/ 215153 h 1859990"/>
              <a:gd name="connsiteX83" fmla="*/ 1622908 w 1784728"/>
              <a:gd name="connsiteY83" fmla="*/ 201706 h 1859990"/>
              <a:gd name="connsiteX84" fmla="*/ 1604979 w 1784728"/>
              <a:gd name="connsiteY84" fmla="*/ 174811 h 1859990"/>
              <a:gd name="connsiteX85" fmla="*/ 1600496 w 1784728"/>
              <a:gd name="connsiteY85" fmla="*/ 156882 h 1859990"/>
              <a:gd name="connsiteX86" fmla="*/ 1587049 w 1784728"/>
              <a:gd name="connsiteY86" fmla="*/ 147917 h 1859990"/>
              <a:gd name="connsiteX87" fmla="*/ 1578084 w 1784728"/>
              <a:gd name="connsiteY87" fmla="*/ 134470 h 1859990"/>
              <a:gd name="connsiteX88" fmla="*/ 1560155 w 1784728"/>
              <a:gd name="connsiteY88" fmla="*/ 112059 h 1859990"/>
              <a:gd name="connsiteX89" fmla="*/ 1555673 w 1784728"/>
              <a:gd name="connsiteY89" fmla="*/ 98611 h 1859990"/>
              <a:gd name="connsiteX90" fmla="*/ 1537743 w 1784728"/>
              <a:gd name="connsiteY90" fmla="*/ 85164 h 1859990"/>
              <a:gd name="connsiteX91" fmla="*/ 1528779 w 1784728"/>
              <a:gd name="connsiteY91" fmla="*/ 67235 h 1859990"/>
              <a:gd name="connsiteX92" fmla="*/ 1501884 w 1784728"/>
              <a:gd name="connsiteY92" fmla="*/ 49306 h 1859990"/>
              <a:gd name="connsiteX93" fmla="*/ 1488437 w 1784728"/>
              <a:gd name="connsiteY93" fmla="*/ 40341 h 1859990"/>
              <a:gd name="connsiteX94" fmla="*/ 1474990 w 1784728"/>
              <a:gd name="connsiteY94" fmla="*/ 31376 h 1859990"/>
              <a:gd name="connsiteX95" fmla="*/ 1452579 w 1784728"/>
              <a:gd name="connsiteY95" fmla="*/ 22411 h 1859990"/>
              <a:gd name="connsiteX96" fmla="*/ 1425684 w 1784728"/>
              <a:gd name="connsiteY96" fmla="*/ 8964 h 1859990"/>
              <a:gd name="connsiteX97" fmla="*/ 1403273 w 1784728"/>
              <a:gd name="connsiteY97" fmla="*/ 4482 h 1859990"/>
              <a:gd name="connsiteX98" fmla="*/ 1385343 w 1784728"/>
              <a:gd name="connsiteY98" fmla="*/ 0 h 1859990"/>
              <a:gd name="connsiteX99" fmla="*/ 1353967 w 1784728"/>
              <a:gd name="connsiteY99" fmla="*/ 4482 h 1859990"/>
              <a:gd name="connsiteX100" fmla="*/ 1336037 w 1784728"/>
              <a:gd name="connsiteY100" fmla="*/ 8964 h 1859990"/>
              <a:gd name="connsiteX101" fmla="*/ 1309143 w 1784728"/>
              <a:gd name="connsiteY101" fmla="*/ 13447 h 1859990"/>
              <a:gd name="connsiteX102" fmla="*/ 1273284 w 1784728"/>
              <a:gd name="connsiteY102" fmla="*/ 31376 h 1859990"/>
              <a:gd name="connsiteX103" fmla="*/ 1241908 w 1784728"/>
              <a:gd name="connsiteY103" fmla="*/ 71717 h 1859990"/>
              <a:gd name="connsiteX104" fmla="*/ 1223979 w 1784728"/>
              <a:gd name="connsiteY104" fmla="*/ 98611 h 1859990"/>
              <a:gd name="connsiteX105" fmla="*/ 1215014 w 1784728"/>
              <a:gd name="connsiteY105" fmla="*/ 125506 h 1859990"/>
              <a:gd name="connsiteX106" fmla="*/ 1210531 w 1784728"/>
              <a:gd name="connsiteY106" fmla="*/ 138953 h 1859990"/>
              <a:gd name="connsiteX107" fmla="*/ 1201567 w 1784728"/>
              <a:gd name="connsiteY107" fmla="*/ 152400 h 1859990"/>
              <a:gd name="connsiteX108" fmla="*/ 1183637 w 1784728"/>
              <a:gd name="connsiteY108" fmla="*/ 192741 h 1859990"/>
              <a:gd name="connsiteX109" fmla="*/ 1174673 w 1784728"/>
              <a:gd name="connsiteY109" fmla="*/ 237564 h 1859990"/>
              <a:gd name="connsiteX110" fmla="*/ 1165708 w 1784728"/>
              <a:gd name="connsiteY110" fmla="*/ 273423 h 1859990"/>
              <a:gd name="connsiteX111" fmla="*/ 1161226 w 1784728"/>
              <a:gd name="connsiteY111" fmla="*/ 291353 h 1859990"/>
              <a:gd name="connsiteX112" fmla="*/ 1156743 w 1784728"/>
              <a:gd name="connsiteY112" fmla="*/ 313764 h 1859990"/>
              <a:gd name="connsiteX113" fmla="*/ 1152261 w 1784728"/>
              <a:gd name="connsiteY113" fmla="*/ 327211 h 1859990"/>
              <a:gd name="connsiteX114" fmla="*/ 1138814 w 1784728"/>
              <a:gd name="connsiteY114" fmla="*/ 363070 h 1859990"/>
              <a:gd name="connsiteX115" fmla="*/ 1120884 w 1784728"/>
              <a:gd name="connsiteY115" fmla="*/ 389964 h 1859990"/>
              <a:gd name="connsiteX116" fmla="*/ 1107437 w 1784728"/>
              <a:gd name="connsiteY116" fmla="*/ 416859 h 1859990"/>
              <a:gd name="connsiteX117" fmla="*/ 1093990 w 1784728"/>
              <a:gd name="connsiteY117" fmla="*/ 448235 h 1859990"/>
              <a:gd name="connsiteX118" fmla="*/ 1080543 w 1784728"/>
              <a:gd name="connsiteY118" fmla="*/ 457200 h 1859990"/>
              <a:gd name="connsiteX119" fmla="*/ 1058131 w 1784728"/>
              <a:gd name="connsiteY119" fmla="*/ 488576 h 1859990"/>
              <a:gd name="connsiteX120" fmla="*/ 1049167 w 1784728"/>
              <a:gd name="connsiteY120" fmla="*/ 502023 h 1859990"/>
              <a:gd name="connsiteX121" fmla="*/ 1035720 w 1784728"/>
              <a:gd name="connsiteY121" fmla="*/ 528917 h 1859990"/>
              <a:gd name="connsiteX122" fmla="*/ 1022273 w 1784728"/>
              <a:gd name="connsiteY122" fmla="*/ 564776 h 1859990"/>
              <a:gd name="connsiteX123" fmla="*/ 1008826 w 1784728"/>
              <a:gd name="connsiteY123" fmla="*/ 591670 h 1859990"/>
              <a:gd name="connsiteX124" fmla="*/ 990896 w 1784728"/>
              <a:gd name="connsiteY124" fmla="*/ 609600 h 1859990"/>
              <a:gd name="connsiteX125" fmla="*/ 981931 w 1784728"/>
              <a:gd name="connsiteY125" fmla="*/ 623047 h 1859990"/>
              <a:gd name="connsiteX126" fmla="*/ 950555 w 1784728"/>
              <a:gd name="connsiteY126" fmla="*/ 667870 h 1859990"/>
              <a:gd name="connsiteX127" fmla="*/ 941590 w 1784728"/>
              <a:gd name="connsiteY127" fmla="*/ 685800 h 1859990"/>
              <a:gd name="connsiteX128" fmla="*/ 932626 w 1784728"/>
              <a:gd name="connsiteY128" fmla="*/ 712694 h 1859990"/>
              <a:gd name="connsiteX129" fmla="*/ 910214 w 1784728"/>
              <a:gd name="connsiteY129" fmla="*/ 739588 h 1859990"/>
              <a:gd name="connsiteX130" fmla="*/ 887802 w 1784728"/>
              <a:gd name="connsiteY130" fmla="*/ 775447 h 1859990"/>
              <a:gd name="connsiteX131" fmla="*/ 793673 w 1784728"/>
              <a:gd name="connsiteY131" fmla="*/ 770964 h 1859990"/>
              <a:gd name="connsiteX132" fmla="*/ 753331 w 1784728"/>
              <a:gd name="connsiteY132" fmla="*/ 748553 h 1859990"/>
              <a:gd name="connsiteX133" fmla="*/ 726437 w 1784728"/>
              <a:gd name="connsiteY133" fmla="*/ 735106 h 1859990"/>
              <a:gd name="connsiteX134" fmla="*/ 712990 w 1784728"/>
              <a:gd name="connsiteY134" fmla="*/ 730623 h 1859990"/>
              <a:gd name="connsiteX135" fmla="*/ 565073 w 1784728"/>
              <a:gd name="connsiteY135" fmla="*/ 735106 h 1859990"/>
              <a:gd name="connsiteX136" fmla="*/ 551626 w 1784728"/>
              <a:gd name="connsiteY136" fmla="*/ 739588 h 1859990"/>
              <a:gd name="connsiteX137" fmla="*/ 556108 w 1784728"/>
              <a:gd name="connsiteY137" fmla="*/ 766482 h 1859990"/>
              <a:gd name="connsiteX138" fmla="*/ 560590 w 1784728"/>
              <a:gd name="connsiteY138" fmla="*/ 811306 h 1859990"/>
              <a:gd name="connsiteX139" fmla="*/ 569555 w 1784728"/>
              <a:gd name="connsiteY139" fmla="*/ 847164 h 1859990"/>
              <a:gd name="connsiteX140" fmla="*/ 574037 w 1784728"/>
              <a:gd name="connsiteY140" fmla="*/ 865094 h 1859990"/>
              <a:gd name="connsiteX141" fmla="*/ 583002 w 1784728"/>
              <a:gd name="connsiteY141" fmla="*/ 878541 h 1859990"/>
              <a:gd name="connsiteX142" fmla="*/ 591967 w 1784728"/>
              <a:gd name="connsiteY142" fmla="*/ 909917 h 1859990"/>
              <a:gd name="connsiteX143" fmla="*/ 600931 w 1784728"/>
              <a:gd name="connsiteY143" fmla="*/ 941294 h 1859990"/>
              <a:gd name="connsiteX144" fmla="*/ 596449 w 1784728"/>
              <a:gd name="connsiteY144" fmla="*/ 968188 h 1859990"/>
              <a:gd name="connsiteX145" fmla="*/ 560590 w 1784728"/>
              <a:gd name="connsiteY145" fmla="*/ 1004047 h 1859990"/>
              <a:gd name="connsiteX146" fmla="*/ 542661 w 1784728"/>
              <a:gd name="connsiteY146" fmla="*/ 1017494 h 1859990"/>
              <a:gd name="connsiteX147" fmla="*/ 497837 w 1784728"/>
              <a:gd name="connsiteY147" fmla="*/ 1044388 h 1859990"/>
              <a:gd name="connsiteX148" fmla="*/ 484390 w 1784728"/>
              <a:gd name="connsiteY148" fmla="*/ 1057835 h 1859990"/>
              <a:gd name="connsiteX149" fmla="*/ 470943 w 1784728"/>
              <a:gd name="connsiteY149" fmla="*/ 1075764 h 1859990"/>
              <a:gd name="connsiteX150" fmla="*/ 457496 w 1784728"/>
              <a:gd name="connsiteY150" fmla="*/ 1084729 h 1859990"/>
              <a:gd name="connsiteX151" fmla="*/ 444049 w 1784728"/>
              <a:gd name="connsiteY151" fmla="*/ 1102659 h 1859990"/>
              <a:gd name="connsiteX152" fmla="*/ 435084 w 1784728"/>
              <a:gd name="connsiteY152" fmla="*/ 1116106 h 1859990"/>
              <a:gd name="connsiteX153" fmla="*/ 421637 w 1784728"/>
              <a:gd name="connsiteY153" fmla="*/ 1125070 h 1859990"/>
              <a:gd name="connsiteX154" fmla="*/ 399226 w 1784728"/>
              <a:gd name="connsiteY154" fmla="*/ 1147482 h 1859990"/>
              <a:gd name="connsiteX155" fmla="*/ 381296 w 1784728"/>
              <a:gd name="connsiteY155" fmla="*/ 1174376 h 1859990"/>
              <a:gd name="connsiteX156" fmla="*/ 363367 w 1784728"/>
              <a:gd name="connsiteY156" fmla="*/ 1201270 h 1859990"/>
              <a:gd name="connsiteX157" fmla="*/ 354402 w 1784728"/>
              <a:gd name="connsiteY157" fmla="*/ 1214717 h 1859990"/>
              <a:gd name="connsiteX158" fmla="*/ 345437 w 1784728"/>
              <a:gd name="connsiteY158" fmla="*/ 1228164 h 1859990"/>
              <a:gd name="connsiteX159" fmla="*/ 318543 w 1784728"/>
              <a:gd name="connsiteY159" fmla="*/ 1250576 h 1859990"/>
              <a:gd name="connsiteX160" fmla="*/ 300614 w 1784728"/>
              <a:gd name="connsiteY160" fmla="*/ 1264023 h 1859990"/>
              <a:gd name="connsiteX161" fmla="*/ 287167 w 1784728"/>
              <a:gd name="connsiteY161" fmla="*/ 1277470 h 1859990"/>
              <a:gd name="connsiteX162" fmla="*/ 269237 w 1784728"/>
              <a:gd name="connsiteY162" fmla="*/ 1286435 h 1859990"/>
              <a:gd name="connsiteX163" fmla="*/ 242343 w 1784728"/>
              <a:gd name="connsiteY163" fmla="*/ 1304364 h 1859990"/>
              <a:gd name="connsiteX164" fmla="*/ 233379 w 1784728"/>
              <a:gd name="connsiteY164" fmla="*/ 1317811 h 1859990"/>
              <a:gd name="connsiteX165" fmla="*/ 219931 w 1784728"/>
              <a:gd name="connsiteY165" fmla="*/ 1326776 h 1859990"/>
              <a:gd name="connsiteX166" fmla="*/ 215449 w 1784728"/>
              <a:gd name="connsiteY166" fmla="*/ 1340223 h 1859990"/>
              <a:gd name="connsiteX167" fmla="*/ 188555 w 1784728"/>
              <a:gd name="connsiteY167" fmla="*/ 1362635 h 1859990"/>
              <a:gd name="connsiteX168" fmla="*/ 175108 w 1784728"/>
              <a:gd name="connsiteY168" fmla="*/ 1389529 h 1859990"/>
              <a:gd name="connsiteX169" fmla="*/ 157179 w 1784728"/>
              <a:gd name="connsiteY169" fmla="*/ 1416423 h 1859990"/>
              <a:gd name="connsiteX170" fmla="*/ 152696 w 1784728"/>
              <a:gd name="connsiteY170" fmla="*/ 1429870 h 1859990"/>
              <a:gd name="connsiteX171" fmla="*/ 121320 w 1784728"/>
              <a:gd name="connsiteY171" fmla="*/ 1474694 h 1859990"/>
              <a:gd name="connsiteX172" fmla="*/ 107873 w 1784728"/>
              <a:gd name="connsiteY172" fmla="*/ 1483659 h 1859990"/>
              <a:gd name="connsiteX173" fmla="*/ 85461 w 1784728"/>
              <a:gd name="connsiteY173" fmla="*/ 1506070 h 1859990"/>
              <a:gd name="connsiteX174" fmla="*/ 67531 w 1784728"/>
              <a:gd name="connsiteY174" fmla="*/ 1537447 h 1859990"/>
              <a:gd name="connsiteX175" fmla="*/ 54084 w 1784728"/>
              <a:gd name="connsiteY175" fmla="*/ 1550894 h 1859990"/>
              <a:gd name="connsiteX176" fmla="*/ 22708 w 1784728"/>
              <a:gd name="connsiteY176" fmla="*/ 1591235 h 1859990"/>
              <a:gd name="connsiteX177" fmla="*/ 18226 w 1784728"/>
              <a:gd name="connsiteY177" fmla="*/ 1604682 h 1859990"/>
              <a:gd name="connsiteX178" fmla="*/ 13743 w 1784728"/>
              <a:gd name="connsiteY178" fmla="*/ 1640541 h 1859990"/>
              <a:gd name="connsiteX179" fmla="*/ 27190 w 1784728"/>
              <a:gd name="connsiteY179" fmla="*/ 1645023 h 1859990"/>
              <a:gd name="connsiteX180" fmla="*/ 54084 w 1784728"/>
              <a:gd name="connsiteY180" fmla="*/ 1662953 h 1859990"/>
              <a:gd name="connsiteX181" fmla="*/ 67531 w 1784728"/>
              <a:gd name="connsiteY181" fmla="*/ 1671917 h 1859990"/>
              <a:gd name="connsiteX182" fmla="*/ 94426 w 1784728"/>
              <a:gd name="connsiteY182" fmla="*/ 1680882 h 1859990"/>
              <a:gd name="connsiteX183" fmla="*/ 107873 w 1784728"/>
              <a:gd name="connsiteY183" fmla="*/ 1685364 h 1859990"/>
              <a:gd name="connsiteX184" fmla="*/ 125802 w 1784728"/>
              <a:gd name="connsiteY184" fmla="*/ 1689847 h 1859990"/>
              <a:gd name="connsiteX185" fmla="*/ 152696 w 1784728"/>
              <a:gd name="connsiteY185" fmla="*/ 1698811 h 1859990"/>
              <a:gd name="connsiteX186" fmla="*/ 179590 w 1784728"/>
              <a:gd name="connsiteY186" fmla="*/ 1716741 h 1859990"/>
              <a:gd name="connsiteX187" fmla="*/ 206484 w 1784728"/>
              <a:gd name="connsiteY187" fmla="*/ 1725706 h 1859990"/>
              <a:gd name="connsiteX188" fmla="*/ 219931 w 1784728"/>
              <a:gd name="connsiteY188" fmla="*/ 1730188 h 1859990"/>
              <a:gd name="connsiteX189" fmla="*/ 246826 w 1784728"/>
              <a:gd name="connsiteY189" fmla="*/ 1734670 h 1859990"/>
              <a:gd name="connsiteX190" fmla="*/ 273720 w 1784728"/>
              <a:gd name="connsiteY190" fmla="*/ 1743635 h 1859990"/>
              <a:gd name="connsiteX191" fmla="*/ 291649 w 1784728"/>
              <a:gd name="connsiteY191" fmla="*/ 1748117 h 1859990"/>
              <a:gd name="connsiteX192" fmla="*/ 331990 w 1784728"/>
              <a:gd name="connsiteY192" fmla="*/ 1761564 h 1859990"/>
              <a:gd name="connsiteX193" fmla="*/ 358884 w 1784728"/>
              <a:gd name="connsiteY193" fmla="*/ 1770529 h 1859990"/>
              <a:gd name="connsiteX194" fmla="*/ 372331 w 1784728"/>
              <a:gd name="connsiteY194" fmla="*/ 1775011 h 1859990"/>
              <a:gd name="connsiteX195" fmla="*/ 385779 w 1784728"/>
              <a:gd name="connsiteY195" fmla="*/ 1783976 h 1859990"/>
              <a:gd name="connsiteX196" fmla="*/ 417155 w 1784728"/>
              <a:gd name="connsiteY196" fmla="*/ 1792941 h 1859990"/>
              <a:gd name="connsiteX197" fmla="*/ 444049 w 1784728"/>
              <a:gd name="connsiteY197" fmla="*/ 1810870 h 1859990"/>
              <a:gd name="connsiteX198" fmla="*/ 457496 w 1784728"/>
              <a:gd name="connsiteY198" fmla="*/ 1815353 h 1859990"/>
              <a:gd name="connsiteX199" fmla="*/ 470943 w 1784728"/>
              <a:gd name="connsiteY199" fmla="*/ 1824317 h 1859990"/>
              <a:gd name="connsiteX200" fmla="*/ 488873 w 1784728"/>
              <a:gd name="connsiteY200" fmla="*/ 1828800 h 1859990"/>
              <a:gd name="connsiteX201" fmla="*/ 515767 w 1784728"/>
              <a:gd name="connsiteY201" fmla="*/ 1837764 h 1859990"/>
              <a:gd name="connsiteX202" fmla="*/ 529214 w 1784728"/>
              <a:gd name="connsiteY202" fmla="*/ 1842247 h 1859990"/>
              <a:gd name="connsiteX203" fmla="*/ 542661 w 1784728"/>
              <a:gd name="connsiteY203" fmla="*/ 1851211 h 1859990"/>
              <a:gd name="connsiteX204" fmla="*/ 574037 w 1784728"/>
              <a:gd name="connsiteY204" fmla="*/ 1828800 h 1859990"/>
              <a:gd name="connsiteX205" fmla="*/ 565073 w 1784728"/>
              <a:gd name="connsiteY205" fmla="*/ 1837764 h 185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784728" h="1859990">
                <a:moveTo>
                  <a:pt x="565073" y="1837764"/>
                </a:moveTo>
                <a:cubicBezTo>
                  <a:pt x="565820" y="1834776"/>
                  <a:pt x="559963" y="1847985"/>
                  <a:pt x="578520" y="1810870"/>
                </a:cubicBezTo>
                <a:cubicBezTo>
                  <a:pt x="580929" y="1806052"/>
                  <a:pt x="585075" y="1802241"/>
                  <a:pt x="587484" y="1797423"/>
                </a:cubicBezTo>
                <a:cubicBezTo>
                  <a:pt x="595657" y="1781076"/>
                  <a:pt x="588701" y="1771212"/>
                  <a:pt x="609896" y="1757082"/>
                </a:cubicBezTo>
                <a:cubicBezTo>
                  <a:pt x="633892" y="1741084"/>
                  <a:pt x="619534" y="1751926"/>
                  <a:pt x="650237" y="1721223"/>
                </a:cubicBezTo>
                <a:cubicBezTo>
                  <a:pt x="654719" y="1716741"/>
                  <a:pt x="660849" y="1713446"/>
                  <a:pt x="663684" y="1707776"/>
                </a:cubicBezTo>
                <a:cubicBezTo>
                  <a:pt x="675058" y="1685029"/>
                  <a:pt x="667089" y="1693554"/>
                  <a:pt x="686096" y="1680882"/>
                </a:cubicBezTo>
                <a:cubicBezTo>
                  <a:pt x="691186" y="1673247"/>
                  <a:pt x="702949" y="1655065"/>
                  <a:pt x="708508" y="1649506"/>
                </a:cubicBezTo>
                <a:cubicBezTo>
                  <a:pt x="712317" y="1645697"/>
                  <a:pt x="717473" y="1643529"/>
                  <a:pt x="721955" y="1640541"/>
                </a:cubicBezTo>
                <a:cubicBezTo>
                  <a:pt x="742872" y="1609165"/>
                  <a:pt x="730919" y="1619624"/>
                  <a:pt x="753331" y="1604682"/>
                </a:cubicBezTo>
                <a:cubicBezTo>
                  <a:pt x="756319" y="1600200"/>
                  <a:pt x="758847" y="1595374"/>
                  <a:pt x="762296" y="1591235"/>
                </a:cubicBezTo>
                <a:cubicBezTo>
                  <a:pt x="766354" y="1586365"/>
                  <a:pt x="772058" y="1582946"/>
                  <a:pt x="775743" y="1577788"/>
                </a:cubicBezTo>
                <a:cubicBezTo>
                  <a:pt x="793052" y="1553556"/>
                  <a:pt x="773963" y="1563441"/>
                  <a:pt x="798155" y="1555376"/>
                </a:cubicBezTo>
                <a:cubicBezTo>
                  <a:pt x="819283" y="1523685"/>
                  <a:pt x="791690" y="1561841"/>
                  <a:pt x="825049" y="1528482"/>
                </a:cubicBezTo>
                <a:cubicBezTo>
                  <a:pt x="845323" y="1508208"/>
                  <a:pt x="821283" y="1519278"/>
                  <a:pt x="847461" y="1510553"/>
                </a:cubicBezTo>
                <a:cubicBezTo>
                  <a:pt x="848955" y="1506071"/>
                  <a:pt x="848602" y="1500447"/>
                  <a:pt x="851943" y="1497106"/>
                </a:cubicBezTo>
                <a:cubicBezTo>
                  <a:pt x="859561" y="1489487"/>
                  <a:pt x="871218" y="1486795"/>
                  <a:pt x="878837" y="1479176"/>
                </a:cubicBezTo>
                <a:cubicBezTo>
                  <a:pt x="896093" y="1461920"/>
                  <a:pt x="887010" y="1469245"/>
                  <a:pt x="905731" y="1456764"/>
                </a:cubicBezTo>
                <a:cubicBezTo>
                  <a:pt x="917001" y="1422958"/>
                  <a:pt x="901797" y="1464634"/>
                  <a:pt x="919179" y="1429870"/>
                </a:cubicBezTo>
                <a:cubicBezTo>
                  <a:pt x="927353" y="1413522"/>
                  <a:pt x="920389" y="1403662"/>
                  <a:pt x="941590" y="1389529"/>
                </a:cubicBezTo>
                <a:lnTo>
                  <a:pt x="968484" y="1371600"/>
                </a:lnTo>
                <a:cubicBezTo>
                  <a:pt x="975495" y="1357578"/>
                  <a:pt x="977267" y="1349309"/>
                  <a:pt x="990896" y="1340223"/>
                </a:cubicBezTo>
                <a:cubicBezTo>
                  <a:pt x="994827" y="1337602"/>
                  <a:pt x="999861" y="1337235"/>
                  <a:pt x="1004343" y="1335741"/>
                </a:cubicBezTo>
                <a:cubicBezTo>
                  <a:pt x="1020779" y="1311088"/>
                  <a:pt x="1004343" y="1332006"/>
                  <a:pt x="1026755" y="1313329"/>
                </a:cubicBezTo>
                <a:cubicBezTo>
                  <a:pt x="1061268" y="1284568"/>
                  <a:pt x="1020263" y="1313175"/>
                  <a:pt x="1053649" y="1290917"/>
                </a:cubicBezTo>
                <a:lnTo>
                  <a:pt x="1071579" y="1264023"/>
                </a:lnTo>
                <a:cubicBezTo>
                  <a:pt x="1074567" y="1259541"/>
                  <a:pt x="1076734" y="1254385"/>
                  <a:pt x="1080543" y="1250576"/>
                </a:cubicBezTo>
                <a:cubicBezTo>
                  <a:pt x="1085025" y="1246094"/>
                  <a:pt x="1089932" y="1241999"/>
                  <a:pt x="1093990" y="1237129"/>
                </a:cubicBezTo>
                <a:cubicBezTo>
                  <a:pt x="1097439" y="1232990"/>
                  <a:pt x="1099506" y="1227821"/>
                  <a:pt x="1102955" y="1223682"/>
                </a:cubicBezTo>
                <a:cubicBezTo>
                  <a:pt x="1113740" y="1210740"/>
                  <a:pt x="1116627" y="1210085"/>
                  <a:pt x="1129849" y="1201270"/>
                </a:cubicBezTo>
                <a:cubicBezTo>
                  <a:pt x="1132837" y="1195294"/>
                  <a:pt x="1134089" y="1188066"/>
                  <a:pt x="1138814" y="1183341"/>
                </a:cubicBezTo>
                <a:cubicBezTo>
                  <a:pt x="1142155" y="1180000"/>
                  <a:pt x="1149310" y="1182548"/>
                  <a:pt x="1152261" y="1178859"/>
                </a:cubicBezTo>
                <a:cubicBezTo>
                  <a:pt x="1156109" y="1174048"/>
                  <a:pt x="1154580" y="1166697"/>
                  <a:pt x="1156743" y="1160929"/>
                </a:cubicBezTo>
                <a:cubicBezTo>
                  <a:pt x="1164325" y="1140710"/>
                  <a:pt x="1163206" y="1144668"/>
                  <a:pt x="1179155" y="1134035"/>
                </a:cubicBezTo>
                <a:cubicBezTo>
                  <a:pt x="1180649" y="1129553"/>
                  <a:pt x="1181016" y="1124519"/>
                  <a:pt x="1183637" y="1120588"/>
                </a:cubicBezTo>
                <a:cubicBezTo>
                  <a:pt x="1193457" y="1105858"/>
                  <a:pt x="1198130" y="1108510"/>
                  <a:pt x="1210531" y="1098176"/>
                </a:cubicBezTo>
                <a:cubicBezTo>
                  <a:pt x="1245045" y="1069415"/>
                  <a:pt x="1204040" y="1098022"/>
                  <a:pt x="1237426" y="1075764"/>
                </a:cubicBezTo>
                <a:cubicBezTo>
                  <a:pt x="1240414" y="1071282"/>
                  <a:pt x="1242581" y="1066126"/>
                  <a:pt x="1246390" y="1062317"/>
                </a:cubicBezTo>
                <a:cubicBezTo>
                  <a:pt x="1250199" y="1058508"/>
                  <a:pt x="1256290" y="1057407"/>
                  <a:pt x="1259837" y="1053353"/>
                </a:cubicBezTo>
                <a:cubicBezTo>
                  <a:pt x="1289455" y="1019505"/>
                  <a:pt x="1263569" y="1031192"/>
                  <a:pt x="1291214" y="1021976"/>
                </a:cubicBezTo>
                <a:cubicBezTo>
                  <a:pt x="1295696" y="1016000"/>
                  <a:pt x="1300319" y="1010126"/>
                  <a:pt x="1304661" y="1004047"/>
                </a:cubicBezTo>
                <a:cubicBezTo>
                  <a:pt x="1307792" y="999663"/>
                  <a:pt x="1309419" y="993965"/>
                  <a:pt x="1313626" y="990600"/>
                </a:cubicBezTo>
                <a:cubicBezTo>
                  <a:pt x="1317315" y="987648"/>
                  <a:pt x="1322591" y="987611"/>
                  <a:pt x="1327073" y="986117"/>
                </a:cubicBezTo>
                <a:cubicBezTo>
                  <a:pt x="1351639" y="936982"/>
                  <a:pt x="1319200" y="997139"/>
                  <a:pt x="1349484" y="954741"/>
                </a:cubicBezTo>
                <a:cubicBezTo>
                  <a:pt x="1366793" y="930508"/>
                  <a:pt x="1347704" y="940392"/>
                  <a:pt x="1371896" y="932329"/>
                </a:cubicBezTo>
                <a:cubicBezTo>
                  <a:pt x="1373390" y="927847"/>
                  <a:pt x="1373478" y="922612"/>
                  <a:pt x="1376379" y="918882"/>
                </a:cubicBezTo>
                <a:cubicBezTo>
                  <a:pt x="1408496" y="877590"/>
                  <a:pt x="1392124" y="903520"/>
                  <a:pt x="1416720" y="883023"/>
                </a:cubicBezTo>
                <a:cubicBezTo>
                  <a:pt x="1421590" y="878965"/>
                  <a:pt x="1425163" y="873468"/>
                  <a:pt x="1430167" y="869576"/>
                </a:cubicBezTo>
                <a:cubicBezTo>
                  <a:pt x="1438672" y="862961"/>
                  <a:pt x="1457061" y="851647"/>
                  <a:pt x="1457061" y="851647"/>
                </a:cubicBezTo>
                <a:cubicBezTo>
                  <a:pt x="1467717" y="819676"/>
                  <a:pt x="1452608" y="858325"/>
                  <a:pt x="1474990" y="824753"/>
                </a:cubicBezTo>
                <a:cubicBezTo>
                  <a:pt x="1477611" y="820822"/>
                  <a:pt x="1477178" y="815436"/>
                  <a:pt x="1479473" y="811306"/>
                </a:cubicBezTo>
                <a:cubicBezTo>
                  <a:pt x="1484705" y="801887"/>
                  <a:pt x="1491426" y="793376"/>
                  <a:pt x="1497402" y="784411"/>
                </a:cubicBezTo>
                <a:cubicBezTo>
                  <a:pt x="1500390" y="779929"/>
                  <a:pt x="1501885" y="773952"/>
                  <a:pt x="1506367" y="770964"/>
                </a:cubicBezTo>
                <a:cubicBezTo>
                  <a:pt x="1539747" y="748713"/>
                  <a:pt x="1498756" y="777307"/>
                  <a:pt x="1533261" y="748553"/>
                </a:cubicBezTo>
                <a:cubicBezTo>
                  <a:pt x="1537400" y="745104"/>
                  <a:pt x="1542899" y="743397"/>
                  <a:pt x="1546708" y="739588"/>
                </a:cubicBezTo>
                <a:cubicBezTo>
                  <a:pt x="1551990" y="734306"/>
                  <a:pt x="1555293" y="727331"/>
                  <a:pt x="1560155" y="721659"/>
                </a:cubicBezTo>
                <a:cubicBezTo>
                  <a:pt x="1564280" y="716846"/>
                  <a:pt x="1569120" y="712694"/>
                  <a:pt x="1573602" y="708211"/>
                </a:cubicBezTo>
                <a:cubicBezTo>
                  <a:pt x="1575096" y="703729"/>
                  <a:pt x="1575971" y="698990"/>
                  <a:pt x="1578084" y="694764"/>
                </a:cubicBezTo>
                <a:cubicBezTo>
                  <a:pt x="1582092" y="686747"/>
                  <a:pt x="1596437" y="669477"/>
                  <a:pt x="1600496" y="663388"/>
                </a:cubicBezTo>
                <a:cubicBezTo>
                  <a:pt x="1604880" y="656812"/>
                  <a:pt x="1627174" y="617215"/>
                  <a:pt x="1631873" y="614082"/>
                </a:cubicBezTo>
                <a:cubicBezTo>
                  <a:pt x="1636355" y="611094"/>
                  <a:pt x="1641181" y="608566"/>
                  <a:pt x="1645320" y="605117"/>
                </a:cubicBezTo>
                <a:cubicBezTo>
                  <a:pt x="1667703" y="586464"/>
                  <a:pt x="1648583" y="595064"/>
                  <a:pt x="1672214" y="587188"/>
                </a:cubicBezTo>
                <a:cubicBezTo>
                  <a:pt x="1676696" y="582706"/>
                  <a:pt x="1680791" y="577799"/>
                  <a:pt x="1685661" y="573741"/>
                </a:cubicBezTo>
                <a:cubicBezTo>
                  <a:pt x="1689800" y="570292"/>
                  <a:pt x="1695299" y="568585"/>
                  <a:pt x="1699108" y="564776"/>
                </a:cubicBezTo>
                <a:cubicBezTo>
                  <a:pt x="1702917" y="560967"/>
                  <a:pt x="1704264" y="555138"/>
                  <a:pt x="1708073" y="551329"/>
                </a:cubicBezTo>
                <a:cubicBezTo>
                  <a:pt x="1713355" y="546047"/>
                  <a:pt x="1720026" y="542364"/>
                  <a:pt x="1726002" y="537882"/>
                </a:cubicBezTo>
                <a:cubicBezTo>
                  <a:pt x="1728990" y="531906"/>
                  <a:pt x="1730689" y="525086"/>
                  <a:pt x="1734967" y="519953"/>
                </a:cubicBezTo>
                <a:cubicBezTo>
                  <a:pt x="1738416" y="515814"/>
                  <a:pt x="1745049" y="515195"/>
                  <a:pt x="1748414" y="510988"/>
                </a:cubicBezTo>
                <a:cubicBezTo>
                  <a:pt x="1751365" y="507299"/>
                  <a:pt x="1750783" y="501767"/>
                  <a:pt x="1752896" y="497541"/>
                </a:cubicBezTo>
                <a:cubicBezTo>
                  <a:pt x="1755305" y="492723"/>
                  <a:pt x="1759188" y="488771"/>
                  <a:pt x="1761861" y="484094"/>
                </a:cubicBezTo>
                <a:cubicBezTo>
                  <a:pt x="1765176" y="478292"/>
                  <a:pt x="1767511" y="471966"/>
                  <a:pt x="1770826" y="466164"/>
                </a:cubicBezTo>
                <a:cubicBezTo>
                  <a:pt x="1784728" y="441834"/>
                  <a:pt x="1776054" y="463925"/>
                  <a:pt x="1784273" y="439270"/>
                </a:cubicBezTo>
                <a:lnTo>
                  <a:pt x="1766343" y="412376"/>
                </a:lnTo>
                <a:cubicBezTo>
                  <a:pt x="1763355" y="407894"/>
                  <a:pt x="1759788" y="403747"/>
                  <a:pt x="1757379" y="398929"/>
                </a:cubicBezTo>
                <a:cubicBezTo>
                  <a:pt x="1754391" y="392953"/>
                  <a:pt x="1752298" y="386437"/>
                  <a:pt x="1748414" y="381000"/>
                </a:cubicBezTo>
                <a:cubicBezTo>
                  <a:pt x="1744729" y="375842"/>
                  <a:pt x="1739025" y="372423"/>
                  <a:pt x="1734967" y="367553"/>
                </a:cubicBezTo>
                <a:cubicBezTo>
                  <a:pt x="1716290" y="345141"/>
                  <a:pt x="1737208" y="361577"/>
                  <a:pt x="1712555" y="345141"/>
                </a:cubicBezTo>
                <a:cubicBezTo>
                  <a:pt x="1711061" y="340659"/>
                  <a:pt x="1710694" y="335625"/>
                  <a:pt x="1708073" y="331694"/>
                </a:cubicBezTo>
                <a:cubicBezTo>
                  <a:pt x="1704557" y="326420"/>
                  <a:pt x="1698684" y="323117"/>
                  <a:pt x="1694626" y="318247"/>
                </a:cubicBezTo>
                <a:cubicBezTo>
                  <a:pt x="1691177" y="314108"/>
                  <a:pt x="1688649" y="309282"/>
                  <a:pt x="1685661" y="304800"/>
                </a:cubicBezTo>
                <a:cubicBezTo>
                  <a:pt x="1681376" y="291945"/>
                  <a:pt x="1675581" y="270625"/>
                  <a:pt x="1663249" y="264459"/>
                </a:cubicBezTo>
                <a:lnTo>
                  <a:pt x="1645320" y="255494"/>
                </a:lnTo>
                <a:cubicBezTo>
                  <a:pt x="1634651" y="223489"/>
                  <a:pt x="1641597" y="236462"/>
                  <a:pt x="1627390" y="215153"/>
                </a:cubicBezTo>
                <a:cubicBezTo>
                  <a:pt x="1625896" y="210671"/>
                  <a:pt x="1625202" y="205836"/>
                  <a:pt x="1622908" y="201706"/>
                </a:cubicBezTo>
                <a:cubicBezTo>
                  <a:pt x="1617676" y="192287"/>
                  <a:pt x="1604979" y="174811"/>
                  <a:pt x="1604979" y="174811"/>
                </a:cubicBezTo>
                <a:cubicBezTo>
                  <a:pt x="1603485" y="168835"/>
                  <a:pt x="1603913" y="162008"/>
                  <a:pt x="1600496" y="156882"/>
                </a:cubicBezTo>
                <a:cubicBezTo>
                  <a:pt x="1597508" y="152400"/>
                  <a:pt x="1590858" y="151726"/>
                  <a:pt x="1587049" y="147917"/>
                </a:cubicBezTo>
                <a:cubicBezTo>
                  <a:pt x="1583240" y="144108"/>
                  <a:pt x="1581072" y="138952"/>
                  <a:pt x="1578084" y="134470"/>
                </a:cubicBezTo>
                <a:cubicBezTo>
                  <a:pt x="1566818" y="100668"/>
                  <a:pt x="1583326" y="141024"/>
                  <a:pt x="1560155" y="112059"/>
                </a:cubicBezTo>
                <a:cubicBezTo>
                  <a:pt x="1557203" y="108369"/>
                  <a:pt x="1558698" y="102241"/>
                  <a:pt x="1555673" y="98611"/>
                </a:cubicBezTo>
                <a:cubicBezTo>
                  <a:pt x="1550890" y="92872"/>
                  <a:pt x="1543720" y="89646"/>
                  <a:pt x="1537743" y="85164"/>
                </a:cubicBezTo>
                <a:cubicBezTo>
                  <a:pt x="1534755" y="79188"/>
                  <a:pt x="1533504" y="71960"/>
                  <a:pt x="1528779" y="67235"/>
                </a:cubicBezTo>
                <a:cubicBezTo>
                  <a:pt x="1521160" y="59616"/>
                  <a:pt x="1510849" y="55282"/>
                  <a:pt x="1501884" y="49306"/>
                </a:cubicBezTo>
                <a:lnTo>
                  <a:pt x="1488437" y="40341"/>
                </a:lnTo>
                <a:cubicBezTo>
                  <a:pt x="1483955" y="37353"/>
                  <a:pt x="1479992" y="33377"/>
                  <a:pt x="1474990" y="31376"/>
                </a:cubicBezTo>
                <a:cubicBezTo>
                  <a:pt x="1467520" y="28388"/>
                  <a:pt x="1459904" y="25740"/>
                  <a:pt x="1452579" y="22411"/>
                </a:cubicBezTo>
                <a:cubicBezTo>
                  <a:pt x="1443454" y="18263"/>
                  <a:pt x="1435104" y="12389"/>
                  <a:pt x="1425684" y="8964"/>
                </a:cubicBezTo>
                <a:cubicBezTo>
                  <a:pt x="1418524" y="6361"/>
                  <a:pt x="1410710" y="6135"/>
                  <a:pt x="1403273" y="4482"/>
                </a:cubicBezTo>
                <a:cubicBezTo>
                  <a:pt x="1397259" y="3146"/>
                  <a:pt x="1391320" y="1494"/>
                  <a:pt x="1385343" y="0"/>
                </a:cubicBezTo>
                <a:cubicBezTo>
                  <a:pt x="1374884" y="1494"/>
                  <a:pt x="1364361" y="2592"/>
                  <a:pt x="1353967" y="4482"/>
                </a:cubicBezTo>
                <a:cubicBezTo>
                  <a:pt x="1347906" y="5584"/>
                  <a:pt x="1342078" y="7756"/>
                  <a:pt x="1336037" y="8964"/>
                </a:cubicBezTo>
                <a:cubicBezTo>
                  <a:pt x="1327125" y="10746"/>
                  <a:pt x="1318108" y="11953"/>
                  <a:pt x="1309143" y="13447"/>
                </a:cubicBezTo>
                <a:cubicBezTo>
                  <a:pt x="1293297" y="19785"/>
                  <a:pt x="1285680" y="21046"/>
                  <a:pt x="1273284" y="31376"/>
                </a:cubicBezTo>
                <a:cubicBezTo>
                  <a:pt x="1257484" y="44543"/>
                  <a:pt x="1254404" y="52974"/>
                  <a:pt x="1241908" y="71717"/>
                </a:cubicBezTo>
                <a:lnTo>
                  <a:pt x="1223979" y="98611"/>
                </a:lnTo>
                <a:lnTo>
                  <a:pt x="1215014" y="125506"/>
                </a:lnTo>
                <a:cubicBezTo>
                  <a:pt x="1213520" y="129988"/>
                  <a:pt x="1213152" y="135022"/>
                  <a:pt x="1210531" y="138953"/>
                </a:cubicBezTo>
                <a:cubicBezTo>
                  <a:pt x="1207543" y="143435"/>
                  <a:pt x="1203755" y="147477"/>
                  <a:pt x="1201567" y="152400"/>
                </a:cubicBezTo>
                <a:cubicBezTo>
                  <a:pt x="1180233" y="200402"/>
                  <a:pt x="1203924" y="162312"/>
                  <a:pt x="1183637" y="192741"/>
                </a:cubicBezTo>
                <a:cubicBezTo>
                  <a:pt x="1169498" y="249302"/>
                  <a:pt x="1191164" y="160607"/>
                  <a:pt x="1174673" y="237564"/>
                </a:cubicBezTo>
                <a:cubicBezTo>
                  <a:pt x="1172091" y="249611"/>
                  <a:pt x="1168696" y="261470"/>
                  <a:pt x="1165708" y="273423"/>
                </a:cubicBezTo>
                <a:cubicBezTo>
                  <a:pt x="1164214" y="279400"/>
                  <a:pt x="1162434" y="285312"/>
                  <a:pt x="1161226" y="291353"/>
                </a:cubicBezTo>
                <a:cubicBezTo>
                  <a:pt x="1159732" y="298823"/>
                  <a:pt x="1158591" y="306373"/>
                  <a:pt x="1156743" y="313764"/>
                </a:cubicBezTo>
                <a:cubicBezTo>
                  <a:pt x="1155597" y="318348"/>
                  <a:pt x="1153559" y="322668"/>
                  <a:pt x="1152261" y="327211"/>
                </a:cubicBezTo>
                <a:cubicBezTo>
                  <a:pt x="1146458" y="347522"/>
                  <a:pt x="1150209" y="344079"/>
                  <a:pt x="1138814" y="363070"/>
                </a:cubicBezTo>
                <a:cubicBezTo>
                  <a:pt x="1133270" y="372309"/>
                  <a:pt x="1120884" y="389964"/>
                  <a:pt x="1120884" y="389964"/>
                </a:cubicBezTo>
                <a:cubicBezTo>
                  <a:pt x="1109619" y="423762"/>
                  <a:pt x="1124815" y="382102"/>
                  <a:pt x="1107437" y="416859"/>
                </a:cubicBezTo>
                <a:cubicBezTo>
                  <a:pt x="1100430" y="430874"/>
                  <a:pt x="1105651" y="434242"/>
                  <a:pt x="1093990" y="448235"/>
                </a:cubicBezTo>
                <a:cubicBezTo>
                  <a:pt x="1090541" y="452374"/>
                  <a:pt x="1085025" y="454212"/>
                  <a:pt x="1080543" y="457200"/>
                </a:cubicBezTo>
                <a:cubicBezTo>
                  <a:pt x="1059418" y="488890"/>
                  <a:pt x="1085930" y="449658"/>
                  <a:pt x="1058131" y="488576"/>
                </a:cubicBezTo>
                <a:cubicBezTo>
                  <a:pt x="1055000" y="492960"/>
                  <a:pt x="1051576" y="497205"/>
                  <a:pt x="1049167" y="502023"/>
                </a:cubicBezTo>
                <a:cubicBezTo>
                  <a:pt x="1030610" y="539138"/>
                  <a:pt x="1061409" y="490381"/>
                  <a:pt x="1035720" y="528917"/>
                </a:cubicBezTo>
                <a:cubicBezTo>
                  <a:pt x="1027071" y="572154"/>
                  <a:pt x="1037661" y="534000"/>
                  <a:pt x="1022273" y="564776"/>
                </a:cubicBezTo>
                <a:cubicBezTo>
                  <a:pt x="1012731" y="583860"/>
                  <a:pt x="1024236" y="573691"/>
                  <a:pt x="1008826" y="591670"/>
                </a:cubicBezTo>
                <a:cubicBezTo>
                  <a:pt x="1003325" y="598088"/>
                  <a:pt x="996397" y="603183"/>
                  <a:pt x="990896" y="609600"/>
                </a:cubicBezTo>
                <a:cubicBezTo>
                  <a:pt x="987390" y="613690"/>
                  <a:pt x="985062" y="618663"/>
                  <a:pt x="981931" y="623047"/>
                </a:cubicBezTo>
                <a:cubicBezTo>
                  <a:pt x="972560" y="636166"/>
                  <a:pt x="957426" y="654128"/>
                  <a:pt x="950555" y="667870"/>
                </a:cubicBezTo>
                <a:cubicBezTo>
                  <a:pt x="947567" y="673847"/>
                  <a:pt x="944072" y="679596"/>
                  <a:pt x="941590" y="685800"/>
                </a:cubicBezTo>
                <a:cubicBezTo>
                  <a:pt x="938081" y="694574"/>
                  <a:pt x="939308" y="706012"/>
                  <a:pt x="932626" y="712694"/>
                </a:cubicBezTo>
                <a:cubicBezTo>
                  <a:pt x="924182" y="721138"/>
                  <a:pt x="915206" y="728356"/>
                  <a:pt x="910214" y="739588"/>
                </a:cubicBezTo>
                <a:cubicBezTo>
                  <a:pt x="894492" y="774962"/>
                  <a:pt x="911993" y="759319"/>
                  <a:pt x="887802" y="775447"/>
                </a:cubicBezTo>
                <a:cubicBezTo>
                  <a:pt x="856426" y="773953"/>
                  <a:pt x="824976" y="773573"/>
                  <a:pt x="793673" y="770964"/>
                </a:cubicBezTo>
                <a:cubicBezTo>
                  <a:pt x="775650" y="769462"/>
                  <a:pt x="771283" y="754538"/>
                  <a:pt x="753331" y="748553"/>
                </a:cubicBezTo>
                <a:cubicBezTo>
                  <a:pt x="719531" y="737285"/>
                  <a:pt x="761194" y="752484"/>
                  <a:pt x="726437" y="735106"/>
                </a:cubicBezTo>
                <a:cubicBezTo>
                  <a:pt x="722211" y="732993"/>
                  <a:pt x="717472" y="732117"/>
                  <a:pt x="712990" y="730623"/>
                </a:cubicBezTo>
                <a:cubicBezTo>
                  <a:pt x="663684" y="732117"/>
                  <a:pt x="614325" y="732370"/>
                  <a:pt x="565073" y="735106"/>
                </a:cubicBezTo>
                <a:cubicBezTo>
                  <a:pt x="560356" y="735368"/>
                  <a:pt x="552924" y="735045"/>
                  <a:pt x="551626" y="739588"/>
                </a:cubicBezTo>
                <a:cubicBezTo>
                  <a:pt x="549129" y="748327"/>
                  <a:pt x="554981" y="757464"/>
                  <a:pt x="556108" y="766482"/>
                </a:cubicBezTo>
                <a:cubicBezTo>
                  <a:pt x="557970" y="781382"/>
                  <a:pt x="558605" y="796422"/>
                  <a:pt x="560590" y="811306"/>
                </a:cubicBezTo>
                <a:cubicBezTo>
                  <a:pt x="564007" y="836931"/>
                  <a:pt x="563900" y="827370"/>
                  <a:pt x="569555" y="847164"/>
                </a:cubicBezTo>
                <a:cubicBezTo>
                  <a:pt x="571247" y="853088"/>
                  <a:pt x="571610" y="859432"/>
                  <a:pt x="574037" y="865094"/>
                </a:cubicBezTo>
                <a:cubicBezTo>
                  <a:pt x="576159" y="870046"/>
                  <a:pt x="580014" y="874059"/>
                  <a:pt x="583002" y="878541"/>
                </a:cubicBezTo>
                <a:cubicBezTo>
                  <a:pt x="597017" y="934603"/>
                  <a:pt x="579103" y="864894"/>
                  <a:pt x="591967" y="909917"/>
                </a:cubicBezTo>
                <a:cubicBezTo>
                  <a:pt x="603231" y="949342"/>
                  <a:pt x="590178" y="909033"/>
                  <a:pt x="600931" y="941294"/>
                </a:cubicBezTo>
                <a:cubicBezTo>
                  <a:pt x="599437" y="950259"/>
                  <a:pt x="599944" y="959799"/>
                  <a:pt x="596449" y="968188"/>
                </a:cubicBezTo>
                <a:cubicBezTo>
                  <a:pt x="582654" y="1001298"/>
                  <a:pt x="583294" y="989857"/>
                  <a:pt x="560590" y="1004047"/>
                </a:cubicBezTo>
                <a:cubicBezTo>
                  <a:pt x="554255" y="1008006"/>
                  <a:pt x="548996" y="1013535"/>
                  <a:pt x="542661" y="1017494"/>
                </a:cubicBezTo>
                <a:cubicBezTo>
                  <a:pt x="523797" y="1029284"/>
                  <a:pt x="516258" y="1025967"/>
                  <a:pt x="497837" y="1044388"/>
                </a:cubicBezTo>
                <a:cubicBezTo>
                  <a:pt x="493355" y="1048870"/>
                  <a:pt x="488515" y="1053022"/>
                  <a:pt x="484390" y="1057835"/>
                </a:cubicBezTo>
                <a:cubicBezTo>
                  <a:pt x="479528" y="1063507"/>
                  <a:pt x="476225" y="1070482"/>
                  <a:pt x="470943" y="1075764"/>
                </a:cubicBezTo>
                <a:cubicBezTo>
                  <a:pt x="467134" y="1079573"/>
                  <a:pt x="461305" y="1080920"/>
                  <a:pt x="457496" y="1084729"/>
                </a:cubicBezTo>
                <a:cubicBezTo>
                  <a:pt x="452213" y="1090012"/>
                  <a:pt x="448391" y="1096580"/>
                  <a:pt x="444049" y="1102659"/>
                </a:cubicBezTo>
                <a:cubicBezTo>
                  <a:pt x="440918" y="1107043"/>
                  <a:pt x="438893" y="1112297"/>
                  <a:pt x="435084" y="1116106"/>
                </a:cubicBezTo>
                <a:cubicBezTo>
                  <a:pt x="431275" y="1119915"/>
                  <a:pt x="426119" y="1122082"/>
                  <a:pt x="421637" y="1125070"/>
                </a:cubicBezTo>
                <a:cubicBezTo>
                  <a:pt x="385790" y="1178844"/>
                  <a:pt x="441050" y="1099683"/>
                  <a:pt x="399226" y="1147482"/>
                </a:cubicBezTo>
                <a:cubicBezTo>
                  <a:pt x="392131" y="1155590"/>
                  <a:pt x="387273" y="1165411"/>
                  <a:pt x="381296" y="1174376"/>
                </a:cubicBezTo>
                <a:lnTo>
                  <a:pt x="363367" y="1201270"/>
                </a:lnTo>
                <a:lnTo>
                  <a:pt x="354402" y="1214717"/>
                </a:lnTo>
                <a:cubicBezTo>
                  <a:pt x="351414" y="1219199"/>
                  <a:pt x="349919" y="1225176"/>
                  <a:pt x="345437" y="1228164"/>
                </a:cubicBezTo>
                <a:cubicBezTo>
                  <a:pt x="315717" y="1247978"/>
                  <a:pt x="348742" y="1224691"/>
                  <a:pt x="318543" y="1250576"/>
                </a:cubicBezTo>
                <a:cubicBezTo>
                  <a:pt x="312871" y="1255438"/>
                  <a:pt x="306286" y="1259161"/>
                  <a:pt x="300614" y="1264023"/>
                </a:cubicBezTo>
                <a:cubicBezTo>
                  <a:pt x="295801" y="1268148"/>
                  <a:pt x="292325" y="1273786"/>
                  <a:pt x="287167" y="1277470"/>
                </a:cubicBezTo>
                <a:cubicBezTo>
                  <a:pt x="281730" y="1281354"/>
                  <a:pt x="274967" y="1282997"/>
                  <a:pt x="269237" y="1286435"/>
                </a:cubicBezTo>
                <a:cubicBezTo>
                  <a:pt x="259998" y="1291978"/>
                  <a:pt x="242343" y="1304364"/>
                  <a:pt x="242343" y="1304364"/>
                </a:cubicBezTo>
                <a:cubicBezTo>
                  <a:pt x="239355" y="1308846"/>
                  <a:pt x="237188" y="1314002"/>
                  <a:pt x="233379" y="1317811"/>
                </a:cubicBezTo>
                <a:cubicBezTo>
                  <a:pt x="229570" y="1321620"/>
                  <a:pt x="223297" y="1322569"/>
                  <a:pt x="219931" y="1326776"/>
                </a:cubicBezTo>
                <a:cubicBezTo>
                  <a:pt x="216979" y="1330465"/>
                  <a:pt x="217562" y="1335997"/>
                  <a:pt x="215449" y="1340223"/>
                </a:cubicBezTo>
                <a:cubicBezTo>
                  <a:pt x="207002" y="1357117"/>
                  <a:pt x="206063" y="1353881"/>
                  <a:pt x="188555" y="1362635"/>
                </a:cubicBezTo>
                <a:cubicBezTo>
                  <a:pt x="148765" y="1422318"/>
                  <a:pt x="206030" y="1333868"/>
                  <a:pt x="175108" y="1389529"/>
                </a:cubicBezTo>
                <a:cubicBezTo>
                  <a:pt x="169876" y="1398947"/>
                  <a:pt x="160587" y="1406202"/>
                  <a:pt x="157179" y="1416423"/>
                </a:cubicBezTo>
                <a:cubicBezTo>
                  <a:pt x="155685" y="1420905"/>
                  <a:pt x="154557" y="1425527"/>
                  <a:pt x="152696" y="1429870"/>
                </a:cubicBezTo>
                <a:cubicBezTo>
                  <a:pt x="144350" y="1449343"/>
                  <a:pt x="137814" y="1458200"/>
                  <a:pt x="121320" y="1474694"/>
                </a:cubicBezTo>
                <a:cubicBezTo>
                  <a:pt x="117511" y="1478503"/>
                  <a:pt x="112355" y="1480671"/>
                  <a:pt x="107873" y="1483659"/>
                </a:cubicBezTo>
                <a:cubicBezTo>
                  <a:pt x="83966" y="1519518"/>
                  <a:pt x="115344" y="1476188"/>
                  <a:pt x="85461" y="1506070"/>
                </a:cubicBezTo>
                <a:cubicBezTo>
                  <a:pt x="74874" y="1516657"/>
                  <a:pt x="76320" y="1525142"/>
                  <a:pt x="67531" y="1537447"/>
                </a:cubicBezTo>
                <a:cubicBezTo>
                  <a:pt x="63847" y="1542605"/>
                  <a:pt x="57976" y="1545890"/>
                  <a:pt x="54084" y="1550894"/>
                </a:cubicBezTo>
                <a:cubicBezTo>
                  <a:pt x="16555" y="1599147"/>
                  <a:pt x="53237" y="1560706"/>
                  <a:pt x="22708" y="1591235"/>
                </a:cubicBezTo>
                <a:cubicBezTo>
                  <a:pt x="21214" y="1595717"/>
                  <a:pt x="20339" y="1600456"/>
                  <a:pt x="18226" y="1604682"/>
                </a:cubicBezTo>
                <a:cubicBezTo>
                  <a:pt x="10836" y="1619462"/>
                  <a:pt x="0" y="1619927"/>
                  <a:pt x="13743" y="1640541"/>
                </a:cubicBezTo>
                <a:cubicBezTo>
                  <a:pt x="16364" y="1644472"/>
                  <a:pt x="22708" y="1643529"/>
                  <a:pt x="27190" y="1645023"/>
                </a:cubicBezTo>
                <a:lnTo>
                  <a:pt x="54084" y="1662953"/>
                </a:lnTo>
                <a:cubicBezTo>
                  <a:pt x="58566" y="1665941"/>
                  <a:pt x="62420" y="1670213"/>
                  <a:pt x="67531" y="1671917"/>
                </a:cubicBezTo>
                <a:lnTo>
                  <a:pt x="94426" y="1680882"/>
                </a:lnTo>
                <a:cubicBezTo>
                  <a:pt x="98908" y="1682376"/>
                  <a:pt x="103289" y="1684218"/>
                  <a:pt x="107873" y="1685364"/>
                </a:cubicBezTo>
                <a:cubicBezTo>
                  <a:pt x="113849" y="1686858"/>
                  <a:pt x="119901" y="1688077"/>
                  <a:pt x="125802" y="1689847"/>
                </a:cubicBezTo>
                <a:cubicBezTo>
                  <a:pt x="134853" y="1692562"/>
                  <a:pt x="152696" y="1698811"/>
                  <a:pt x="152696" y="1698811"/>
                </a:cubicBezTo>
                <a:cubicBezTo>
                  <a:pt x="161661" y="1704788"/>
                  <a:pt x="169369" y="1713334"/>
                  <a:pt x="179590" y="1716741"/>
                </a:cubicBezTo>
                <a:lnTo>
                  <a:pt x="206484" y="1725706"/>
                </a:lnTo>
                <a:cubicBezTo>
                  <a:pt x="210966" y="1727200"/>
                  <a:pt x="215271" y="1729411"/>
                  <a:pt x="219931" y="1730188"/>
                </a:cubicBezTo>
                <a:lnTo>
                  <a:pt x="246826" y="1734670"/>
                </a:lnTo>
                <a:cubicBezTo>
                  <a:pt x="255791" y="1737658"/>
                  <a:pt x="264552" y="1741343"/>
                  <a:pt x="273720" y="1743635"/>
                </a:cubicBezTo>
                <a:cubicBezTo>
                  <a:pt x="279696" y="1745129"/>
                  <a:pt x="285749" y="1746347"/>
                  <a:pt x="291649" y="1748117"/>
                </a:cubicBezTo>
                <a:cubicBezTo>
                  <a:pt x="305226" y="1752190"/>
                  <a:pt x="318543" y="1757082"/>
                  <a:pt x="331990" y="1761564"/>
                </a:cubicBezTo>
                <a:lnTo>
                  <a:pt x="358884" y="1770529"/>
                </a:lnTo>
                <a:lnTo>
                  <a:pt x="372331" y="1775011"/>
                </a:lnTo>
                <a:cubicBezTo>
                  <a:pt x="376814" y="1777999"/>
                  <a:pt x="380960" y="1781567"/>
                  <a:pt x="385779" y="1783976"/>
                </a:cubicBezTo>
                <a:cubicBezTo>
                  <a:pt x="392213" y="1787193"/>
                  <a:pt x="411405" y="1791503"/>
                  <a:pt x="417155" y="1792941"/>
                </a:cubicBezTo>
                <a:cubicBezTo>
                  <a:pt x="426120" y="1798917"/>
                  <a:pt x="433828" y="1807462"/>
                  <a:pt x="444049" y="1810870"/>
                </a:cubicBezTo>
                <a:cubicBezTo>
                  <a:pt x="448531" y="1812364"/>
                  <a:pt x="453270" y="1813240"/>
                  <a:pt x="457496" y="1815353"/>
                </a:cubicBezTo>
                <a:cubicBezTo>
                  <a:pt x="462314" y="1817762"/>
                  <a:pt x="465992" y="1822195"/>
                  <a:pt x="470943" y="1824317"/>
                </a:cubicBezTo>
                <a:cubicBezTo>
                  <a:pt x="476606" y="1826744"/>
                  <a:pt x="482972" y="1827030"/>
                  <a:pt x="488873" y="1828800"/>
                </a:cubicBezTo>
                <a:cubicBezTo>
                  <a:pt x="497924" y="1831515"/>
                  <a:pt x="506802" y="1834776"/>
                  <a:pt x="515767" y="1837764"/>
                </a:cubicBezTo>
                <a:cubicBezTo>
                  <a:pt x="520249" y="1839258"/>
                  <a:pt x="525283" y="1839626"/>
                  <a:pt x="529214" y="1842247"/>
                </a:cubicBezTo>
                <a:lnTo>
                  <a:pt x="542661" y="1851211"/>
                </a:lnTo>
                <a:cubicBezTo>
                  <a:pt x="609277" y="1842885"/>
                  <a:pt x="568839" y="1859990"/>
                  <a:pt x="574037" y="1828800"/>
                </a:cubicBezTo>
                <a:cubicBezTo>
                  <a:pt x="574732" y="1824631"/>
                  <a:pt x="564326" y="1840752"/>
                  <a:pt x="565073" y="18377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056063" y="3187700"/>
            <a:ext cx="1457325" cy="873125"/>
          </a:xfrm>
          <a:custGeom>
            <a:avLst/>
            <a:gdLst>
              <a:gd name="connsiteX0" fmla="*/ 197224 w 1456765"/>
              <a:gd name="connsiteY0" fmla="*/ 869576 h 874549"/>
              <a:gd name="connsiteX1" fmla="*/ 215153 w 1456765"/>
              <a:gd name="connsiteY1" fmla="*/ 838200 h 874549"/>
              <a:gd name="connsiteX2" fmla="*/ 228600 w 1456765"/>
              <a:gd name="connsiteY2" fmla="*/ 833718 h 874549"/>
              <a:gd name="connsiteX3" fmla="*/ 242047 w 1456765"/>
              <a:gd name="connsiteY3" fmla="*/ 824753 h 874549"/>
              <a:gd name="connsiteX4" fmla="*/ 255495 w 1456765"/>
              <a:gd name="connsiteY4" fmla="*/ 811306 h 874549"/>
              <a:gd name="connsiteX5" fmla="*/ 273424 w 1456765"/>
              <a:gd name="connsiteY5" fmla="*/ 806823 h 874549"/>
              <a:gd name="connsiteX6" fmla="*/ 286871 w 1456765"/>
              <a:gd name="connsiteY6" fmla="*/ 797859 h 874549"/>
              <a:gd name="connsiteX7" fmla="*/ 309283 w 1456765"/>
              <a:gd name="connsiteY7" fmla="*/ 757518 h 874549"/>
              <a:gd name="connsiteX8" fmla="*/ 336177 w 1456765"/>
              <a:gd name="connsiteY8" fmla="*/ 739588 h 874549"/>
              <a:gd name="connsiteX9" fmla="*/ 349624 w 1456765"/>
              <a:gd name="connsiteY9" fmla="*/ 726141 h 874549"/>
              <a:gd name="connsiteX10" fmla="*/ 363071 w 1456765"/>
              <a:gd name="connsiteY10" fmla="*/ 708212 h 874549"/>
              <a:gd name="connsiteX11" fmla="*/ 376518 w 1456765"/>
              <a:gd name="connsiteY11" fmla="*/ 699247 h 874549"/>
              <a:gd name="connsiteX12" fmla="*/ 398930 w 1456765"/>
              <a:gd name="connsiteY12" fmla="*/ 658906 h 874549"/>
              <a:gd name="connsiteX13" fmla="*/ 407895 w 1456765"/>
              <a:gd name="connsiteY13" fmla="*/ 645459 h 874549"/>
              <a:gd name="connsiteX14" fmla="*/ 421342 w 1456765"/>
              <a:gd name="connsiteY14" fmla="*/ 636494 h 874549"/>
              <a:gd name="connsiteX15" fmla="*/ 457200 w 1456765"/>
              <a:gd name="connsiteY15" fmla="*/ 600635 h 874549"/>
              <a:gd name="connsiteX16" fmla="*/ 470647 w 1456765"/>
              <a:gd name="connsiteY16" fmla="*/ 591671 h 874549"/>
              <a:gd name="connsiteX17" fmla="*/ 497542 w 1456765"/>
              <a:gd name="connsiteY17" fmla="*/ 582706 h 874549"/>
              <a:gd name="connsiteX18" fmla="*/ 506506 w 1456765"/>
              <a:gd name="connsiteY18" fmla="*/ 564776 h 874549"/>
              <a:gd name="connsiteX19" fmla="*/ 560295 w 1456765"/>
              <a:gd name="connsiteY19" fmla="*/ 551329 h 874549"/>
              <a:gd name="connsiteX20" fmla="*/ 587189 w 1456765"/>
              <a:gd name="connsiteY20" fmla="*/ 542365 h 874549"/>
              <a:gd name="connsiteX21" fmla="*/ 600636 w 1456765"/>
              <a:gd name="connsiteY21" fmla="*/ 537882 h 874549"/>
              <a:gd name="connsiteX22" fmla="*/ 623047 w 1456765"/>
              <a:gd name="connsiteY22" fmla="*/ 533400 h 874549"/>
              <a:gd name="connsiteX23" fmla="*/ 649942 w 1456765"/>
              <a:gd name="connsiteY23" fmla="*/ 524435 h 874549"/>
              <a:gd name="connsiteX24" fmla="*/ 663389 w 1456765"/>
              <a:gd name="connsiteY24" fmla="*/ 519953 h 874549"/>
              <a:gd name="connsiteX25" fmla="*/ 690283 w 1456765"/>
              <a:gd name="connsiteY25" fmla="*/ 502023 h 874549"/>
              <a:gd name="connsiteX26" fmla="*/ 717177 w 1456765"/>
              <a:gd name="connsiteY26" fmla="*/ 493059 h 874549"/>
              <a:gd name="connsiteX27" fmla="*/ 753036 w 1456765"/>
              <a:gd name="connsiteY27" fmla="*/ 484094 h 874549"/>
              <a:gd name="connsiteX28" fmla="*/ 784412 w 1456765"/>
              <a:gd name="connsiteY28" fmla="*/ 475129 h 874549"/>
              <a:gd name="connsiteX29" fmla="*/ 806824 w 1456765"/>
              <a:gd name="connsiteY29" fmla="*/ 470647 h 874549"/>
              <a:gd name="connsiteX30" fmla="*/ 820271 w 1456765"/>
              <a:gd name="connsiteY30" fmla="*/ 466165 h 874549"/>
              <a:gd name="connsiteX31" fmla="*/ 856130 w 1456765"/>
              <a:gd name="connsiteY31" fmla="*/ 461682 h 874549"/>
              <a:gd name="connsiteX32" fmla="*/ 900953 w 1456765"/>
              <a:gd name="connsiteY32" fmla="*/ 452718 h 874549"/>
              <a:gd name="connsiteX33" fmla="*/ 936812 w 1456765"/>
              <a:gd name="connsiteY33" fmla="*/ 443753 h 874549"/>
              <a:gd name="connsiteX34" fmla="*/ 950259 w 1456765"/>
              <a:gd name="connsiteY34" fmla="*/ 434788 h 874549"/>
              <a:gd name="connsiteX35" fmla="*/ 972671 w 1456765"/>
              <a:gd name="connsiteY35" fmla="*/ 430306 h 874549"/>
              <a:gd name="connsiteX36" fmla="*/ 999565 w 1456765"/>
              <a:gd name="connsiteY36" fmla="*/ 421341 h 874549"/>
              <a:gd name="connsiteX37" fmla="*/ 1026459 w 1456765"/>
              <a:gd name="connsiteY37" fmla="*/ 412376 h 874549"/>
              <a:gd name="connsiteX38" fmla="*/ 1039906 w 1456765"/>
              <a:gd name="connsiteY38" fmla="*/ 407894 h 874549"/>
              <a:gd name="connsiteX39" fmla="*/ 1053353 w 1456765"/>
              <a:gd name="connsiteY39" fmla="*/ 398929 h 874549"/>
              <a:gd name="connsiteX40" fmla="*/ 1102659 w 1456765"/>
              <a:gd name="connsiteY40" fmla="*/ 385482 h 874549"/>
              <a:gd name="connsiteX41" fmla="*/ 1160930 w 1456765"/>
              <a:gd name="connsiteY41" fmla="*/ 381000 h 874549"/>
              <a:gd name="connsiteX42" fmla="*/ 1178859 w 1456765"/>
              <a:gd name="connsiteY42" fmla="*/ 376518 h 874549"/>
              <a:gd name="connsiteX43" fmla="*/ 1205753 w 1456765"/>
              <a:gd name="connsiteY43" fmla="*/ 367553 h 874549"/>
              <a:gd name="connsiteX44" fmla="*/ 1232647 w 1456765"/>
              <a:gd name="connsiteY44" fmla="*/ 354106 h 874549"/>
              <a:gd name="connsiteX45" fmla="*/ 1272989 w 1456765"/>
              <a:gd name="connsiteY45" fmla="*/ 336176 h 874549"/>
              <a:gd name="connsiteX46" fmla="*/ 1299883 w 1456765"/>
              <a:gd name="connsiteY46" fmla="*/ 327212 h 874549"/>
              <a:gd name="connsiteX47" fmla="*/ 1313330 w 1456765"/>
              <a:gd name="connsiteY47" fmla="*/ 322729 h 874549"/>
              <a:gd name="connsiteX48" fmla="*/ 1326777 w 1456765"/>
              <a:gd name="connsiteY48" fmla="*/ 313765 h 874549"/>
              <a:gd name="connsiteX49" fmla="*/ 1367118 w 1456765"/>
              <a:gd name="connsiteY49" fmla="*/ 300318 h 874549"/>
              <a:gd name="connsiteX50" fmla="*/ 1394012 w 1456765"/>
              <a:gd name="connsiteY50" fmla="*/ 291353 h 874549"/>
              <a:gd name="connsiteX51" fmla="*/ 1443318 w 1456765"/>
              <a:gd name="connsiteY51" fmla="*/ 273423 h 874549"/>
              <a:gd name="connsiteX52" fmla="*/ 1456765 w 1456765"/>
              <a:gd name="connsiteY52" fmla="*/ 255494 h 874549"/>
              <a:gd name="connsiteX53" fmla="*/ 1452283 w 1456765"/>
              <a:gd name="connsiteY53" fmla="*/ 242047 h 874549"/>
              <a:gd name="connsiteX54" fmla="*/ 1420906 w 1456765"/>
              <a:gd name="connsiteY54" fmla="*/ 228600 h 874549"/>
              <a:gd name="connsiteX55" fmla="*/ 1402977 w 1456765"/>
              <a:gd name="connsiteY55" fmla="*/ 219635 h 874549"/>
              <a:gd name="connsiteX56" fmla="*/ 1362636 w 1456765"/>
              <a:gd name="connsiteY56" fmla="*/ 188259 h 874549"/>
              <a:gd name="connsiteX57" fmla="*/ 1335742 w 1456765"/>
              <a:gd name="connsiteY57" fmla="*/ 170329 h 874549"/>
              <a:gd name="connsiteX58" fmla="*/ 1317812 w 1456765"/>
              <a:gd name="connsiteY58" fmla="*/ 156882 h 874549"/>
              <a:gd name="connsiteX59" fmla="*/ 1304365 w 1456765"/>
              <a:gd name="connsiteY59" fmla="*/ 147918 h 874549"/>
              <a:gd name="connsiteX60" fmla="*/ 1272989 w 1456765"/>
              <a:gd name="connsiteY60" fmla="*/ 112059 h 874549"/>
              <a:gd name="connsiteX61" fmla="*/ 1259542 w 1456765"/>
              <a:gd name="connsiteY61" fmla="*/ 107576 h 874549"/>
              <a:gd name="connsiteX62" fmla="*/ 1237130 w 1456765"/>
              <a:gd name="connsiteY62" fmla="*/ 85165 h 874549"/>
              <a:gd name="connsiteX63" fmla="*/ 1232647 w 1456765"/>
              <a:gd name="connsiteY63" fmla="*/ 67235 h 874549"/>
              <a:gd name="connsiteX64" fmla="*/ 1187824 w 1456765"/>
              <a:gd name="connsiteY64" fmla="*/ 40341 h 874549"/>
              <a:gd name="connsiteX65" fmla="*/ 1160930 w 1456765"/>
              <a:gd name="connsiteY65" fmla="*/ 22412 h 874549"/>
              <a:gd name="connsiteX66" fmla="*/ 1147483 w 1456765"/>
              <a:gd name="connsiteY66" fmla="*/ 13447 h 874549"/>
              <a:gd name="connsiteX67" fmla="*/ 1134036 w 1456765"/>
              <a:gd name="connsiteY67" fmla="*/ 8965 h 874549"/>
              <a:gd name="connsiteX68" fmla="*/ 1053353 w 1456765"/>
              <a:gd name="connsiteY68" fmla="*/ 0 h 874549"/>
              <a:gd name="connsiteX69" fmla="*/ 1004047 w 1456765"/>
              <a:gd name="connsiteY69" fmla="*/ 4482 h 874549"/>
              <a:gd name="connsiteX70" fmla="*/ 986118 w 1456765"/>
              <a:gd name="connsiteY70" fmla="*/ 13447 h 874549"/>
              <a:gd name="connsiteX71" fmla="*/ 972671 w 1456765"/>
              <a:gd name="connsiteY71" fmla="*/ 17929 h 874549"/>
              <a:gd name="connsiteX72" fmla="*/ 959224 w 1456765"/>
              <a:gd name="connsiteY72" fmla="*/ 26894 h 874549"/>
              <a:gd name="connsiteX73" fmla="*/ 932330 w 1456765"/>
              <a:gd name="connsiteY73" fmla="*/ 35859 h 874549"/>
              <a:gd name="connsiteX74" fmla="*/ 918883 w 1456765"/>
              <a:gd name="connsiteY74" fmla="*/ 44823 h 874549"/>
              <a:gd name="connsiteX75" fmla="*/ 905436 w 1456765"/>
              <a:gd name="connsiteY75" fmla="*/ 49306 h 874549"/>
              <a:gd name="connsiteX76" fmla="*/ 878542 w 1456765"/>
              <a:gd name="connsiteY76" fmla="*/ 67235 h 874549"/>
              <a:gd name="connsiteX77" fmla="*/ 865095 w 1456765"/>
              <a:gd name="connsiteY77" fmla="*/ 71718 h 874549"/>
              <a:gd name="connsiteX78" fmla="*/ 851647 w 1456765"/>
              <a:gd name="connsiteY78" fmla="*/ 80682 h 874549"/>
              <a:gd name="connsiteX79" fmla="*/ 793377 w 1456765"/>
              <a:gd name="connsiteY79" fmla="*/ 94129 h 874549"/>
              <a:gd name="connsiteX80" fmla="*/ 757518 w 1456765"/>
              <a:gd name="connsiteY80" fmla="*/ 103094 h 874549"/>
              <a:gd name="connsiteX81" fmla="*/ 726142 w 1456765"/>
              <a:gd name="connsiteY81" fmla="*/ 112059 h 874549"/>
              <a:gd name="connsiteX82" fmla="*/ 676836 w 1456765"/>
              <a:gd name="connsiteY82" fmla="*/ 116541 h 874549"/>
              <a:gd name="connsiteX83" fmla="*/ 560295 w 1456765"/>
              <a:gd name="connsiteY83" fmla="*/ 125506 h 874549"/>
              <a:gd name="connsiteX84" fmla="*/ 484095 w 1456765"/>
              <a:gd name="connsiteY84" fmla="*/ 129988 h 874549"/>
              <a:gd name="connsiteX85" fmla="*/ 466165 w 1456765"/>
              <a:gd name="connsiteY85" fmla="*/ 134471 h 874549"/>
              <a:gd name="connsiteX86" fmla="*/ 439271 w 1456765"/>
              <a:gd name="connsiteY86" fmla="*/ 152400 h 874549"/>
              <a:gd name="connsiteX87" fmla="*/ 403412 w 1456765"/>
              <a:gd name="connsiteY87" fmla="*/ 165847 h 874549"/>
              <a:gd name="connsiteX88" fmla="*/ 389965 w 1456765"/>
              <a:gd name="connsiteY88" fmla="*/ 174812 h 874549"/>
              <a:gd name="connsiteX89" fmla="*/ 376518 w 1456765"/>
              <a:gd name="connsiteY89" fmla="*/ 179294 h 874549"/>
              <a:gd name="connsiteX90" fmla="*/ 336177 w 1456765"/>
              <a:gd name="connsiteY90" fmla="*/ 206188 h 874549"/>
              <a:gd name="connsiteX91" fmla="*/ 304800 w 1456765"/>
              <a:gd name="connsiteY91" fmla="*/ 224118 h 874549"/>
              <a:gd name="connsiteX92" fmla="*/ 291353 w 1456765"/>
              <a:gd name="connsiteY92" fmla="*/ 228600 h 874549"/>
              <a:gd name="connsiteX93" fmla="*/ 277906 w 1456765"/>
              <a:gd name="connsiteY93" fmla="*/ 242047 h 874549"/>
              <a:gd name="connsiteX94" fmla="*/ 251012 w 1456765"/>
              <a:gd name="connsiteY94" fmla="*/ 255494 h 874549"/>
              <a:gd name="connsiteX95" fmla="*/ 237565 w 1456765"/>
              <a:gd name="connsiteY95" fmla="*/ 268941 h 874549"/>
              <a:gd name="connsiteX96" fmla="*/ 219636 w 1456765"/>
              <a:gd name="connsiteY96" fmla="*/ 277906 h 874549"/>
              <a:gd name="connsiteX97" fmla="*/ 192742 w 1456765"/>
              <a:gd name="connsiteY97" fmla="*/ 295835 h 874549"/>
              <a:gd name="connsiteX98" fmla="*/ 179295 w 1456765"/>
              <a:gd name="connsiteY98" fmla="*/ 304800 h 874549"/>
              <a:gd name="connsiteX99" fmla="*/ 147918 w 1456765"/>
              <a:gd name="connsiteY99" fmla="*/ 327212 h 874549"/>
              <a:gd name="connsiteX100" fmla="*/ 121024 w 1456765"/>
              <a:gd name="connsiteY100" fmla="*/ 345141 h 874549"/>
              <a:gd name="connsiteX101" fmla="*/ 107577 w 1456765"/>
              <a:gd name="connsiteY101" fmla="*/ 354106 h 874549"/>
              <a:gd name="connsiteX102" fmla="*/ 94130 w 1456765"/>
              <a:gd name="connsiteY102" fmla="*/ 358588 h 874549"/>
              <a:gd name="connsiteX103" fmla="*/ 53789 w 1456765"/>
              <a:gd name="connsiteY103" fmla="*/ 385482 h 874549"/>
              <a:gd name="connsiteX104" fmla="*/ 40342 w 1456765"/>
              <a:gd name="connsiteY104" fmla="*/ 394447 h 874549"/>
              <a:gd name="connsiteX105" fmla="*/ 26895 w 1456765"/>
              <a:gd name="connsiteY105" fmla="*/ 398929 h 874549"/>
              <a:gd name="connsiteX106" fmla="*/ 8965 w 1456765"/>
              <a:gd name="connsiteY106" fmla="*/ 416859 h 874549"/>
              <a:gd name="connsiteX107" fmla="*/ 0 w 1456765"/>
              <a:gd name="connsiteY107" fmla="*/ 430306 h 874549"/>
              <a:gd name="connsiteX108" fmla="*/ 4483 w 1456765"/>
              <a:gd name="connsiteY108" fmla="*/ 537882 h 874549"/>
              <a:gd name="connsiteX109" fmla="*/ 13447 w 1456765"/>
              <a:gd name="connsiteY109" fmla="*/ 564776 h 874549"/>
              <a:gd name="connsiteX110" fmla="*/ 17930 w 1456765"/>
              <a:gd name="connsiteY110" fmla="*/ 609600 h 874549"/>
              <a:gd name="connsiteX111" fmla="*/ 22412 w 1456765"/>
              <a:gd name="connsiteY111" fmla="*/ 627529 h 874549"/>
              <a:gd name="connsiteX112" fmla="*/ 49306 w 1456765"/>
              <a:gd name="connsiteY112" fmla="*/ 640976 h 874549"/>
              <a:gd name="connsiteX113" fmla="*/ 62753 w 1456765"/>
              <a:gd name="connsiteY113" fmla="*/ 649941 h 874549"/>
              <a:gd name="connsiteX114" fmla="*/ 89647 w 1456765"/>
              <a:gd name="connsiteY114" fmla="*/ 658906 h 874549"/>
              <a:gd name="connsiteX115" fmla="*/ 121024 w 1456765"/>
              <a:gd name="connsiteY115" fmla="*/ 667871 h 874549"/>
              <a:gd name="connsiteX116" fmla="*/ 156883 w 1456765"/>
              <a:gd name="connsiteY116" fmla="*/ 676835 h 874549"/>
              <a:gd name="connsiteX117" fmla="*/ 134471 w 1456765"/>
              <a:gd name="connsiteY117" fmla="*/ 699247 h 874549"/>
              <a:gd name="connsiteX118" fmla="*/ 125506 w 1456765"/>
              <a:gd name="connsiteY118" fmla="*/ 712694 h 874549"/>
              <a:gd name="connsiteX119" fmla="*/ 121024 w 1456765"/>
              <a:gd name="connsiteY119" fmla="*/ 726141 h 874549"/>
              <a:gd name="connsiteX120" fmla="*/ 107577 w 1456765"/>
              <a:gd name="connsiteY120" fmla="*/ 753035 h 874549"/>
              <a:gd name="connsiteX121" fmla="*/ 116542 w 1456765"/>
              <a:gd name="connsiteY121" fmla="*/ 784412 h 874549"/>
              <a:gd name="connsiteX122" fmla="*/ 121024 w 1456765"/>
              <a:gd name="connsiteY122" fmla="*/ 797859 h 874549"/>
              <a:gd name="connsiteX123" fmla="*/ 134471 w 1456765"/>
              <a:gd name="connsiteY123" fmla="*/ 847165 h 874549"/>
              <a:gd name="connsiteX124" fmla="*/ 147918 w 1456765"/>
              <a:gd name="connsiteY124" fmla="*/ 851647 h 874549"/>
              <a:gd name="connsiteX125" fmla="*/ 197224 w 1456765"/>
              <a:gd name="connsiteY125" fmla="*/ 869576 h 8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456765" h="874549">
                <a:moveTo>
                  <a:pt x="197224" y="869576"/>
                </a:moveTo>
                <a:cubicBezTo>
                  <a:pt x="208430" y="867335"/>
                  <a:pt x="202628" y="848637"/>
                  <a:pt x="215153" y="838200"/>
                </a:cubicBezTo>
                <a:cubicBezTo>
                  <a:pt x="218783" y="835175"/>
                  <a:pt x="224118" y="835212"/>
                  <a:pt x="228600" y="833718"/>
                </a:cubicBezTo>
                <a:cubicBezTo>
                  <a:pt x="233082" y="830730"/>
                  <a:pt x="237908" y="828202"/>
                  <a:pt x="242047" y="824753"/>
                </a:cubicBezTo>
                <a:cubicBezTo>
                  <a:pt x="246917" y="820695"/>
                  <a:pt x="249991" y="814451"/>
                  <a:pt x="255495" y="811306"/>
                </a:cubicBezTo>
                <a:cubicBezTo>
                  <a:pt x="260844" y="808250"/>
                  <a:pt x="267448" y="808317"/>
                  <a:pt x="273424" y="806823"/>
                </a:cubicBezTo>
                <a:cubicBezTo>
                  <a:pt x="277906" y="803835"/>
                  <a:pt x="283506" y="802065"/>
                  <a:pt x="286871" y="797859"/>
                </a:cubicBezTo>
                <a:cubicBezTo>
                  <a:pt x="305558" y="774501"/>
                  <a:pt x="264109" y="787635"/>
                  <a:pt x="309283" y="757518"/>
                </a:cubicBezTo>
                <a:cubicBezTo>
                  <a:pt x="318248" y="751541"/>
                  <a:pt x="328558" y="747207"/>
                  <a:pt x="336177" y="739588"/>
                </a:cubicBezTo>
                <a:cubicBezTo>
                  <a:pt x="340659" y="735106"/>
                  <a:pt x="345499" y="730954"/>
                  <a:pt x="349624" y="726141"/>
                </a:cubicBezTo>
                <a:cubicBezTo>
                  <a:pt x="354486" y="720469"/>
                  <a:pt x="357789" y="713494"/>
                  <a:pt x="363071" y="708212"/>
                </a:cubicBezTo>
                <a:cubicBezTo>
                  <a:pt x="366880" y="704403"/>
                  <a:pt x="372036" y="702235"/>
                  <a:pt x="376518" y="699247"/>
                </a:cubicBezTo>
                <a:cubicBezTo>
                  <a:pt x="384407" y="675579"/>
                  <a:pt x="378379" y="689731"/>
                  <a:pt x="398930" y="658906"/>
                </a:cubicBezTo>
                <a:cubicBezTo>
                  <a:pt x="401918" y="654424"/>
                  <a:pt x="403413" y="648447"/>
                  <a:pt x="407895" y="645459"/>
                </a:cubicBezTo>
                <a:lnTo>
                  <a:pt x="421342" y="636494"/>
                </a:lnTo>
                <a:cubicBezTo>
                  <a:pt x="435124" y="608929"/>
                  <a:pt x="424747" y="622270"/>
                  <a:pt x="457200" y="600635"/>
                </a:cubicBezTo>
                <a:cubicBezTo>
                  <a:pt x="461682" y="597647"/>
                  <a:pt x="465536" y="593375"/>
                  <a:pt x="470647" y="591671"/>
                </a:cubicBezTo>
                <a:lnTo>
                  <a:pt x="497542" y="582706"/>
                </a:lnTo>
                <a:cubicBezTo>
                  <a:pt x="500530" y="576729"/>
                  <a:pt x="502228" y="569909"/>
                  <a:pt x="506506" y="564776"/>
                </a:cubicBezTo>
                <a:cubicBezTo>
                  <a:pt x="519109" y="549652"/>
                  <a:pt x="544995" y="553029"/>
                  <a:pt x="560295" y="551329"/>
                </a:cubicBezTo>
                <a:lnTo>
                  <a:pt x="587189" y="542365"/>
                </a:lnTo>
                <a:cubicBezTo>
                  <a:pt x="591671" y="540871"/>
                  <a:pt x="596003" y="538809"/>
                  <a:pt x="600636" y="537882"/>
                </a:cubicBezTo>
                <a:cubicBezTo>
                  <a:pt x="608106" y="536388"/>
                  <a:pt x="615697" y="535404"/>
                  <a:pt x="623047" y="533400"/>
                </a:cubicBezTo>
                <a:cubicBezTo>
                  <a:pt x="632164" y="530914"/>
                  <a:pt x="640977" y="527423"/>
                  <a:pt x="649942" y="524435"/>
                </a:cubicBezTo>
                <a:lnTo>
                  <a:pt x="663389" y="519953"/>
                </a:lnTo>
                <a:cubicBezTo>
                  <a:pt x="672354" y="513976"/>
                  <a:pt x="680062" y="505430"/>
                  <a:pt x="690283" y="502023"/>
                </a:cubicBezTo>
                <a:cubicBezTo>
                  <a:pt x="699248" y="499035"/>
                  <a:pt x="708010" y="495351"/>
                  <a:pt x="717177" y="493059"/>
                </a:cubicBezTo>
                <a:cubicBezTo>
                  <a:pt x="729130" y="490071"/>
                  <a:pt x="741347" y="487990"/>
                  <a:pt x="753036" y="484094"/>
                </a:cubicBezTo>
                <a:cubicBezTo>
                  <a:pt x="768004" y="479105"/>
                  <a:pt x="767536" y="478879"/>
                  <a:pt x="784412" y="475129"/>
                </a:cubicBezTo>
                <a:cubicBezTo>
                  <a:pt x="791849" y="473476"/>
                  <a:pt x="799433" y="472495"/>
                  <a:pt x="806824" y="470647"/>
                </a:cubicBezTo>
                <a:cubicBezTo>
                  <a:pt x="811408" y="469501"/>
                  <a:pt x="815622" y="467010"/>
                  <a:pt x="820271" y="466165"/>
                </a:cubicBezTo>
                <a:cubicBezTo>
                  <a:pt x="832123" y="464010"/>
                  <a:pt x="844248" y="463662"/>
                  <a:pt x="856130" y="461682"/>
                </a:cubicBezTo>
                <a:cubicBezTo>
                  <a:pt x="871160" y="459177"/>
                  <a:pt x="886498" y="457537"/>
                  <a:pt x="900953" y="452718"/>
                </a:cubicBezTo>
                <a:cubicBezTo>
                  <a:pt x="921628" y="445825"/>
                  <a:pt x="909767" y="449162"/>
                  <a:pt x="936812" y="443753"/>
                </a:cubicBezTo>
                <a:cubicBezTo>
                  <a:pt x="941294" y="440765"/>
                  <a:pt x="945215" y="436680"/>
                  <a:pt x="950259" y="434788"/>
                </a:cubicBezTo>
                <a:cubicBezTo>
                  <a:pt x="957393" y="432113"/>
                  <a:pt x="965321" y="432311"/>
                  <a:pt x="972671" y="430306"/>
                </a:cubicBezTo>
                <a:cubicBezTo>
                  <a:pt x="981788" y="427820"/>
                  <a:pt x="990600" y="424329"/>
                  <a:pt x="999565" y="421341"/>
                </a:cubicBezTo>
                <a:lnTo>
                  <a:pt x="1026459" y="412376"/>
                </a:lnTo>
                <a:lnTo>
                  <a:pt x="1039906" y="407894"/>
                </a:lnTo>
                <a:cubicBezTo>
                  <a:pt x="1044388" y="404906"/>
                  <a:pt x="1048430" y="401117"/>
                  <a:pt x="1053353" y="398929"/>
                </a:cubicBezTo>
                <a:cubicBezTo>
                  <a:pt x="1065618" y="393478"/>
                  <a:pt x="1088603" y="387044"/>
                  <a:pt x="1102659" y="385482"/>
                </a:cubicBezTo>
                <a:cubicBezTo>
                  <a:pt x="1122021" y="383331"/>
                  <a:pt x="1141506" y="382494"/>
                  <a:pt x="1160930" y="381000"/>
                </a:cubicBezTo>
                <a:cubicBezTo>
                  <a:pt x="1166906" y="379506"/>
                  <a:pt x="1172959" y="378288"/>
                  <a:pt x="1178859" y="376518"/>
                </a:cubicBezTo>
                <a:cubicBezTo>
                  <a:pt x="1187910" y="373803"/>
                  <a:pt x="1205753" y="367553"/>
                  <a:pt x="1205753" y="367553"/>
                </a:cubicBezTo>
                <a:cubicBezTo>
                  <a:pt x="1244286" y="341863"/>
                  <a:pt x="1195536" y="372661"/>
                  <a:pt x="1232647" y="354106"/>
                </a:cubicBezTo>
                <a:cubicBezTo>
                  <a:pt x="1275269" y="332796"/>
                  <a:pt x="1203605" y="359304"/>
                  <a:pt x="1272989" y="336176"/>
                </a:cubicBezTo>
                <a:lnTo>
                  <a:pt x="1299883" y="327212"/>
                </a:lnTo>
                <a:cubicBezTo>
                  <a:pt x="1304365" y="325718"/>
                  <a:pt x="1309399" y="325350"/>
                  <a:pt x="1313330" y="322729"/>
                </a:cubicBezTo>
                <a:cubicBezTo>
                  <a:pt x="1317812" y="319741"/>
                  <a:pt x="1321854" y="315953"/>
                  <a:pt x="1326777" y="313765"/>
                </a:cubicBezTo>
                <a:cubicBezTo>
                  <a:pt x="1326792" y="313758"/>
                  <a:pt x="1360387" y="302562"/>
                  <a:pt x="1367118" y="300318"/>
                </a:cubicBezTo>
                <a:lnTo>
                  <a:pt x="1394012" y="291353"/>
                </a:lnTo>
                <a:cubicBezTo>
                  <a:pt x="1410598" y="288036"/>
                  <a:pt x="1430483" y="286258"/>
                  <a:pt x="1443318" y="273423"/>
                </a:cubicBezTo>
                <a:cubicBezTo>
                  <a:pt x="1448600" y="268141"/>
                  <a:pt x="1452283" y="261470"/>
                  <a:pt x="1456765" y="255494"/>
                </a:cubicBezTo>
                <a:cubicBezTo>
                  <a:pt x="1455271" y="251012"/>
                  <a:pt x="1455234" y="245736"/>
                  <a:pt x="1452283" y="242047"/>
                </a:cubicBezTo>
                <a:cubicBezTo>
                  <a:pt x="1444544" y="232373"/>
                  <a:pt x="1431673" y="231292"/>
                  <a:pt x="1420906" y="228600"/>
                </a:cubicBezTo>
                <a:cubicBezTo>
                  <a:pt x="1414930" y="225612"/>
                  <a:pt x="1408195" y="223809"/>
                  <a:pt x="1402977" y="219635"/>
                </a:cubicBezTo>
                <a:cubicBezTo>
                  <a:pt x="1359786" y="185082"/>
                  <a:pt x="1392939" y="198359"/>
                  <a:pt x="1362636" y="188259"/>
                </a:cubicBezTo>
                <a:cubicBezTo>
                  <a:pt x="1331345" y="156968"/>
                  <a:pt x="1366012" y="187627"/>
                  <a:pt x="1335742" y="170329"/>
                </a:cubicBezTo>
                <a:cubicBezTo>
                  <a:pt x="1329256" y="166622"/>
                  <a:pt x="1323891" y="161224"/>
                  <a:pt x="1317812" y="156882"/>
                </a:cubicBezTo>
                <a:cubicBezTo>
                  <a:pt x="1313428" y="153751"/>
                  <a:pt x="1308847" y="150906"/>
                  <a:pt x="1304365" y="147918"/>
                </a:cubicBezTo>
                <a:cubicBezTo>
                  <a:pt x="1290916" y="127744"/>
                  <a:pt x="1291667" y="121398"/>
                  <a:pt x="1272989" y="112059"/>
                </a:cubicBezTo>
                <a:cubicBezTo>
                  <a:pt x="1268763" y="109946"/>
                  <a:pt x="1264024" y="109070"/>
                  <a:pt x="1259542" y="107576"/>
                </a:cubicBezTo>
                <a:cubicBezTo>
                  <a:pt x="1246852" y="69511"/>
                  <a:pt x="1267903" y="122092"/>
                  <a:pt x="1237130" y="85165"/>
                </a:cubicBezTo>
                <a:cubicBezTo>
                  <a:pt x="1233186" y="80432"/>
                  <a:pt x="1236704" y="71871"/>
                  <a:pt x="1232647" y="67235"/>
                </a:cubicBezTo>
                <a:cubicBezTo>
                  <a:pt x="1220476" y="53326"/>
                  <a:pt x="1202811" y="49333"/>
                  <a:pt x="1187824" y="40341"/>
                </a:cubicBezTo>
                <a:cubicBezTo>
                  <a:pt x="1178585" y="34798"/>
                  <a:pt x="1169895" y="28388"/>
                  <a:pt x="1160930" y="22412"/>
                </a:cubicBezTo>
                <a:cubicBezTo>
                  <a:pt x="1156448" y="19424"/>
                  <a:pt x="1152594" y="15150"/>
                  <a:pt x="1147483" y="13447"/>
                </a:cubicBezTo>
                <a:cubicBezTo>
                  <a:pt x="1143001" y="11953"/>
                  <a:pt x="1138669" y="9892"/>
                  <a:pt x="1134036" y="8965"/>
                </a:cubicBezTo>
                <a:cubicBezTo>
                  <a:pt x="1111306" y="4419"/>
                  <a:pt x="1074155" y="1891"/>
                  <a:pt x="1053353" y="0"/>
                </a:cubicBezTo>
                <a:cubicBezTo>
                  <a:pt x="1036918" y="1494"/>
                  <a:pt x="1020230" y="1245"/>
                  <a:pt x="1004047" y="4482"/>
                </a:cubicBezTo>
                <a:cubicBezTo>
                  <a:pt x="997495" y="5792"/>
                  <a:pt x="992260" y="10815"/>
                  <a:pt x="986118" y="13447"/>
                </a:cubicBezTo>
                <a:cubicBezTo>
                  <a:pt x="981775" y="15308"/>
                  <a:pt x="977153" y="16435"/>
                  <a:pt x="972671" y="17929"/>
                </a:cubicBezTo>
                <a:cubicBezTo>
                  <a:pt x="968189" y="20917"/>
                  <a:pt x="964147" y="24706"/>
                  <a:pt x="959224" y="26894"/>
                </a:cubicBezTo>
                <a:cubicBezTo>
                  <a:pt x="950589" y="30732"/>
                  <a:pt x="940193" y="30618"/>
                  <a:pt x="932330" y="35859"/>
                </a:cubicBezTo>
                <a:cubicBezTo>
                  <a:pt x="927848" y="38847"/>
                  <a:pt x="923701" y="42414"/>
                  <a:pt x="918883" y="44823"/>
                </a:cubicBezTo>
                <a:cubicBezTo>
                  <a:pt x="914657" y="46936"/>
                  <a:pt x="909566" y="47011"/>
                  <a:pt x="905436" y="49306"/>
                </a:cubicBezTo>
                <a:cubicBezTo>
                  <a:pt x="896018" y="54538"/>
                  <a:pt x="888763" y="63827"/>
                  <a:pt x="878542" y="67235"/>
                </a:cubicBezTo>
                <a:cubicBezTo>
                  <a:pt x="874060" y="68729"/>
                  <a:pt x="869321" y="69605"/>
                  <a:pt x="865095" y="71718"/>
                </a:cubicBezTo>
                <a:cubicBezTo>
                  <a:pt x="860276" y="74127"/>
                  <a:pt x="856570" y="78494"/>
                  <a:pt x="851647" y="80682"/>
                </a:cubicBezTo>
                <a:cubicBezTo>
                  <a:pt x="828328" y="91046"/>
                  <a:pt x="818905" y="90482"/>
                  <a:pt x="793377" y="94129"/>
                </a:cubicBezTo>
                <a:cubicBezTo>
                  <a:pt x="762648" y="104374"/>
                  <a:pt x="800775" y="92281"/>
                  <a:pt x="757518" y="103094"/>
                </a:cubicBezTo>
                <a:cubicBezTo>
                  <a:pt x="741721" y="107043"/>
                  <a:pt x="744099" y="109665"/>
                  <a:pt x="726142" y="112059"/>
                </a:cubicBezTo>
                <a:cubicBezTo>
                  <a:pt x="709784" y="114240"/>
                  <a:pt x="693271" y="115047"/>
                  <a:pt x="676836" y="116541"/>
                </a:cubicBezTo>
                <a:cubicBezTo>
                  <a:pt x="630416" y="132013"/>
                  <a:pt x="670589" y="119991"/>
                  <a:pt x="560295" y="125506"/>
                </a:cubicBezTo>
                <a:lnTo>
                  <a:pt x="484095" y="129988"/>
                </a:lnTo>
                <a:cubicBezTo>
                  <a:pt x="478118" y="131482"/>
                  <a:pt x="471514" y="131414"/>
                  <a:pt x="466165" y="134471"/>
                </a:cubicBezTo>
                <a:cubicBezTo>
                  <a:pt x="419164" y="161329"/>
                  <a:pt x="481251" y="138408"/>
                  <a:pt x="439271" y="152400"/>
                </a:cubicBezTo>
                <a:cubicBezTo>
                  <a:pt x="407735" y="173425"/>
                  <a:pt x="447723" y="149231"/>
                  <a:pt x="403412" y="165847"/>
                </a:cubicBezTo>
                <a:cubicBezTo>
                  <a:pt x="398368" y="167739"/>
                  <a:pt x="394783" y="172403"/>
                  <a:pt x="389965" y="174812"/>
                </a:cubicBezTo>
                <a:cubicBezTo>
                  <a:pt x="385739" y="176925"/>
                  <a:pt x="381000" y="177800"/>
                  <a:pt x="376518" y="179294"/>
                </a:cubicBezTo>
                <a:lnTo>
                  <a:pt x="336177" y="206188"/>
                </a:lnTo>
                <a:cubicBezTo>
                  <a:pt x="322672" y="215192"/>
                  <a:pt x="320724" y="217294"/>
                  <a:pt x="304800" y="224118"/>
                </a:cubicBezTo>
                <a:cubicBezTo>
                  <a:pt x="300457" y="225979"/>
                  <a:pt x="295835" y="227106"/>
                  <a:pt x="291353" y="228600"/>
                </a:cubicBezTo>
                <a:cubicBezTo>
                  <a:pt x="286871" y="233082"/>
                  <a:pt x="283180" y="238531"/>
                  <a:pt x="277906" y="242047"/>
                </a:cubicBezTo>
                <a:cubicBezTo>
                  <a:pt x="237475" y="269001"/>
                  <a:pt x="293330" y="220228"/>
                  <a:pt x="251012" y="255494"/>
                </a:cubicBezTo>
                <a:cubicBezTo>
                  <a:pt x="246142" y="259552"/>
                  <a:pt x="242723" y="265256"/>
                  <a:pt x="237565" y="268941"/>
                </a:cubicBezTo>
                <a:cubicBezTo>
                  <a:pt x="232128" y="272825"/>
                  <a:pt x="225366" y="274468"/>
                  <a:pt x="219636" y="277906"/>
                </a:cubicBezTo>
                <a:cubicBezTo>
                  <a:pt x="210397" y="283449"/>
                  <a:pt x="201707" y="289859"/>
                  <a:pt x="192742" y="295835"/>
                </a:cubicBezTo>
                <a:cubicBezTo>
                  <a:pt x="188260" y="298823"/>
                  <a:pt x="183104" y="300991"/>
                  <a:pt x="179295" y="304800"/>
                </a:cubicBezTo>
                <a:cubicBezTo>
                  <a:pt x="155525" y="328568"/>
                  <a:pt x="177416" y="309513"/>
                  <a:pt x="147918" y="327212"/>
                </a:cubicBezTo>
                <a:cubicBezTo>
                  <a:pt x="138679" y="332755"/>
                  <a:pt x="129989" y="339165"/>
                  <a:pt x="121024" y="345141"/>
                </a:cubicBezTo>
                <a:cubicBezTo>
                  <a:pt x="116542" y="348129"/>
                  <a:pt x="112688" y="352403"/>
                  <a:pt x="107577" y="354106"/>
                </a:cubicBezTo>
                <a:lnTo>
                  <a:pt x="94130" y="358588"/>
                </a:lnTo>
                <a:lnTo>
                  <a:pt x="53789" y="385482"/>
                </a:lnTo>
                <a:cubicBezTo>
                  <a:pt x="49307" y="388470"/>
                  <a:pt x="45453" y="392744"/>
                  <a:pt x="40342" y="394447"/>
                </a:cubicBezTo>
                <a:lnTo>
                  <a:pt x="26895" y="398929"/>
                </a:lnTo>
                <a:cubicBezTo>
                  <a:pt x="17114" y="428268"/>
                  <a:pt x="30698" y="399472"/>
                  <a:pt x="8965" y="416859"/>
                </a:cubicBezTo>
                <a:cubicBezTo>
                  <a:pt x="4758" y="420224"/>
                  <a:pt x="2988" y="425824"/>
                  <a:pt x="0" y="430306"/>
                </a:cubicBezTo>
                <a:cubicBezTo>
                  <a:pt x="1494" y="466165"/>
                  <a:pt x="912" y="502170"/>
                  <a:pt x="4483" y="537882"/>
                </a:cubicBezTo>
                <a:cubicBezTo>
                  <a:pt x="5423" y="547285"/>
                  <a:pt x="13447" y="564776"/>
                  <a:pt x="13447" y="564776"/>
                </a:cubicBezTo>
                <a:cubicBezTo>
                  <a:pt x="14941" y="579717"/>
                  <a:pt x="15806" y="594735"/>
                  <a:pt x="17930" y="609600"/>
                </a:cubicBezTo>
                <a:cubicBezTo>
                  <a:pt x="18801" y="615698"/>
                  <a:pt x="18995" y="622403"/>
                  <a:pt x="22412" y="627529"/>
                </a:cubicBezTo>
                <a:cubicBezTo>
                  <a:pt x="27378" y="634978"/>
                  <a:pt x="41635" y="638419"/>
                  <a:pt x="49306" y="640976"/>
                </a:cubicBezTo>
                <a:cubicBezTo>
                  <a:pt x="53788" y="643964"/>
                  <a:pt x="57830" y="647753"/>
                  <a:pt x="62753" y="649941"/>
                </a:cubicBezTo>
                <a:cubicBezTo>
                  <a:pt x="71388" y="653779"/>
                  <a:pt x="80682" y="655918"/>
                  <a:pt x="89647" y="658906"/>
                </a:cubicBezTo>
                <a:cubicBezTo>
                  <a:pt x="104609" y="663893"/>
                  <a:pt x="104156" y="664122"/>
                  <a:pt x="121024" y="667871"/>
                </a:cubicBezTo>
                <a:cubicBezTo>
                  <a:pt x="153486" y="675085"/>
                  <a:pt x="132849" y="668824"/>
                  <a:pt x="156883" y="676835"/>
                </a:cubicBezTo>
                <a:cubicBezTo>
                  <a:pt x="132976" y="712694"/>
                  <a:pt x="164354" y="669364"/>
                  <a:pt x="134471" y="699247"/>
                </a:cubicBezTo>
                <a:cubicBezTo>
                  <a:pt x="130662" y="703056"/>
                  <a:pt x="128494" y="708212"/>
                  <a:pt x="125506" y="712694"/>
                </a:cubicBezTo>
                <a:cubicBezTo>
                  <a:pt x="124012" y="717176"/>
                  <a:pt x="123137" y="721915"/>
                  <a:pt x="121024" y="726141"/>
                </a:cubicBezTo>
                <a:cubicBezTo>
                  <a:pt x="103646" y="760897"/>
                  <a:pt x="118843" y="719236"/>
                  <a:pt x="107577" y="753035"/>
                </a:cubicBezTo>
                <a:cubicBezTo>
                  <a:pt x="118323" y="785276"/>
                  <a:pt x="105285" y="745014"/>
                  <a:pt x="116542" y="784412"/>
                </a:cubicBezTo>
                <a:cubicBezTo>
                  <a:pt x="117840" y="788955"/>
                  <a:pt x="119878" y="793275"/>
                  <a:pt x="121024" y="797859"/>
                </a:cubicBezTo>
                <a:cubicBezTo>
                  <a:pt x="122418" y="803437"/>
                  <a:pt x="129225" y="845416"/>
                  <a:pt x="134471" y="847165"/>
                </a:cubicBezTo>
                <a:lnTo>
                  <a:pt x="147918" y="851647"/>
                </a:lnTo>
                <a:cubicBezTo>
                  <a:pt x="182271" y="874549"/>
                  <a:pt x="186018" y="871817"/>
                  <a:pt x="197224" y="869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48200" y="3362325"/>
            <a:ext cx="3163888" cy="1143000"/>
          </a:xfrm>
          <a:custGeom>
            <a:avLst/>
            <a:gdLst>
              <a:gd name="connsiteX0" fmla="*/ 13447 w 3164541"/>
              <a:gd name="connsiteY0" fmla="*/ 784411 h 1143800"/>
              <a:gd name="connsiteX1" fmla="*/ 17929 w 3164541"/>
              <a:gd name="connsiteY1" fmla="*/ 721659 h 1143800"/>
              <a:gd name="connsiteX2" fmla="*/ 26894 w 3164541"/>
              <a:gd name="connsiteY2" fmla="*/ 703729 h 1143800"/>
              <a:gd name="connsiteX3" fmla="*/ 49306 w 3164541"/>
              <a:gd name="connsiteY3" fmla="*/ 676835 h 1143800"/>
              <a:gd name="connsiteX4" fmla="*/ 58271 w 3164541"/>
              <a:gd name="connsiteY4" fmla="*/ 663388 h 1143800"/>
              <a:gd name="connsiteX5" fmla="*/ 71718 w 3164541"/>
              <a:gd name="connsiteY5" fmla="*/ 636494 h 1143800"/>
              <a:gd name="connsiteX6" fmla="*/ 76200 w 3164541"/>
              <a:gd name="connsiteY6" fmla="*/ 623047 h 1143800"/>
              <a:gd name="connsiteX7" fmla="*/ 80682 w 3164541"/>
              <a:gd name="connsiteY7" fmla="*/ 587188 h 1143800"/>
              <a:gd name="connsiteX8" fmla="*/ 89647 w 3164541"/>
              <a:gd name="connsiteY8" fmla="*/ 573741 h 1143800"/>
              <a:gd name="connsiteX9" fmla="*/ 103094 w 3164541"/>
              <a:gd name="connsiteY9" fmla="*/ 546847 h 1143800"/>
              <a:gd name="connsiteX10" fmla="*/ 112059 w 3164541"/>
              <a:gd name="connsiteY10" fmla="*/ 519953 h 1143800"/>
              <a:gd name="connsiteX11" fmla="*/ 116541 w 3164541"/>
              <a:gd name="connsiteY11" fmla="*/ 493059 h 1143800"/>
              <a:gd name="connsiteX12" fmla="*/ 125506 w 3164541"/>
              <a:gd name="connsiteY12" fmla="*/ 479611 h 1143800"/>
              <a:gd name="connsiteX13" fmla="*/ 134471 w 3164541"/>
              <a:gd name="connsiteY13" fmla="*/ 439270 h 1143800"/>
              <a:gd name="connsiteX14" fmla="*/ 143435 w 3164541"/>
              <a:gd name="connsiteY14" fmla="*/ 412376 h 1143800"/>
              <a:gd name="connsiteX15" fmla="*/ 161365 w 3164541"/>
              <a:gd name="connsiteY15" fmla="*/ 385482 h 1143800"/>
              <a:gd name="connsiteX16" fmla="*/ 170329 w 3164541"/>
              <a:gd name="connsiteY16" fmla="*/ 345141 h 1143800"/>
              <a:gd name="connsiteX17" fmla="*/ 192741 w 3164541"/>
              <a:gd name="connsiteY17" fmla="*/ 309282 h 1143800"/>
              <a:gd name="connsiteX18" fmla="*/ 206188 w 3164541"/>
              <a:gd name="connsiteY18" fmla="*/ 304800 h 1143800"/>
              <a:gd name="connsiteX19" fmla="*/ 246529 w 3164541"/>
              <a:gd name="connsiteY19" fmla="*/ 300317 h 1143800"/>
              <a:gd name="connsiteX20" fmla="*/ 264459 w 3164541"/>
              <a:gd name="connsiteY20" fmla="*/ 295835 h 1143800"/>
              <a:gd name="connsiteX21" fmla="*/ 291353 w 3164541"/>
              <a:gd name="connsiteY21" fmla="*/ 286870 h 1143800"/>
              <a:gd name="connsiteX22" fmla="*/ 398929 w 3164541"/>
              <a:gd name="connsiteY22" fmla="*/ 282388 h 1143800"/>
              <a:gd name="connsiteX23" fmla="*/ 416859 w 3164541"/>
              <a:gd name="connsiteY23" fmla="*/ 277906 h 1143800"/>
              <a:gd name="connsiteX24" fmla="*/ 439271 w 3164541"/>
              <a:gd name="connsiteY24" fmla="*/ 273423 h 1143800"/>
              <a:gd name="connsiteX25" fmla="*/ 466165 w 3164541"/>
              <a:gd name="connsiteY25" fmla="*/ 264459 h 1143800"/>
              <a:gd name="connsiteX26" fmla="*/ 479612 w 3164541"/>
              <a:gd name="connsiteY26" fmla="*/ 259976 h 1143800"/>
              <a:gd name="connsiteX27" fmla="*/ 497541 w 3164541"/>
              <a:gd name="connsiteY27" fmla="*/ 255494 h 1143800"/>
              <a:gd name="connsiteX28" fmla="*/ 712694 w 3164541"/>
              <a:gd name="connsiteY28" fmla="*/ 251011 h 1143800"/>
              <a:gd name="connsiteX29" fmla="*/ 744071 w 3164541"/>
              <a:gd name="connsiteY29" fmla="*/ 242047 h 1143800"/>
              <a:gd name="connsiteX30" fmla="*/ 770965 w 3164541"/>
              <a:gd name="connsiteY30" fmla="*/ 233082 h 1143800"/>
              <a:gd name="connsiteX31" fmla="*/ 811306 w 3164541"/>
              <a:gd name="connsiteY31" fmla="*/ 228600 h 1143800"/>
              <a:gd name="connsiteX32" fmla="*/ 851647 w 3164541"/>
              <a:gd name="connsiteY32" fmla="*/ 219635 h 1143800"/>
              <a:gd name="connsiteX33" fmla="*/ 865094 w 3164541"/>
              <a:gd name="connsiteY33" fmla="*/ 215153 h 1143800"/>
              <a:gd name="connsiteX34" fmla="*/ 1030941 w 3164541"/>
              <a:gd name="connsiteY34" fmla="*/ 210670 h 1143800"/>
              <a:gd name="connsiteX35" fmla="*/ 1044388 w 3164541"/>
              <a:gd name="connsiteY35" fmla="*/ 206188 h 1143800"/>
              <a:gd name="connsiteX36" fmla="*/ 1075765 w 3164541"/>
              <a:gd name="connsiteY36" fmla="*/ 197223 h 1143800"/>
              <a:gd name="connsiteX37" fmla="*/ 1089212 w 3164541"/>
              <a:gd name="connsiteY37" fmla="*/ 188259 h 1143800"/>
              <a:gd name="connsiteX38" fmla="*/ 1116106 w 3164541"/>
              <a:gd name="connsiteY38" fmla="*/ 179294 h 1143800"/>
              <a:gd name="connsiteX39" fmla="*/ 1219200 w 3164541"/>
              <a:gd name="connsiteY39" fmla="*/ 165847 h 1143800"/>
              <a:gd name="connsiteX40" fmla="*/ 1237129 w 3164541"/>
              <a:gd name="connsiteY40" fmla="*/ 161364 h 1143800"/>
              <a:gd name="connsiteX41" fmla="*/ 1304365 w 3164541"/>
              <a:gd name="connsiteY41" fmla="*/ 156882 h 1143800"/>
              <a:gd name="connsiteX42" fmla="*/ 1335741 w 3164541"/>
              <a:gd name="connsiteY42" fmla="*/ 152400 h 1143800"/>
              <a:gd name="connsiteX43" fmla="*/ 1362635 w 3164541"/>
              <a:gd name="connsiteY43" fmla="*/ 143435 h 1143800"/>
              <a:gd name="connsiteX44" fmla="*/ 1389529 w 3164541"/>
              <a:gd name="connsiteY44" fmla="*/ 147917 h 1143800"/>
              <a:gd name="connsiteX45" fmla="*/ 1416424 w 3164541"/>
              <a:gd name="connsiteY45" fmla="*/ 156882 h 1143800"/>
              <a:gd name="connsiteX46" fmla="*/ 1443318 w 3164541"/>
              <a:gd name="connsiteY46" fmla="*/ 165847 h 1143800"/>
              <a:gd name="connsiteX47" fmla="*/ 1456765 w 3164541"/>
              <a:gd name="connsiteY47" fmla="*/ 170329 h 1143800"/>
              <a:gd name="connsiteX48" fmla="*/ 1497106 w 3164541"/>
              <a:gd name="connsiteY48" fmla="*/ 179294 h 1143800"/>
              <a:gd name="connsiteX49" fmla="*/ 1510553 w 3164541"/>
              <a:gd name="connsiteY49" fmla="*/ 183776 h 1143800"/>
              <a:gd name="connsiteX50" fmla="*/ 1546412 w 3164541"/>
              <a:gd name="connsiteY50" fmla="*/ 197223 h 1143800"/>
              <a:gd name="connsiteX51" fmla="*/ 1573306 w 3164541"/>
              <a:gd name="connsiteY51" fmla="*/ 206188 h 1143800"/>
              <a:gd name="connsiteX52" fmla="*/ 1600200 w 3164541"/>
              <a:gd name="connsiteY52" fmla="*/ 215153 h 1143800"/>
              <a:gd name="connsiteX53" fmla="*/ 1613647 w 3164541"/>
              <a:gd name="connsiteY53" fmla="*/ 219635 h 1143800"/>
              <a:gd name="connsiteX54" fmla="*/ 1779494 w 3164541"/>
              <a:gd name="connsiteY54" fmla="*/ 224117 h 1143800"/>
              <a:gd name="connsiteX55" fmla="*/ 2510118 w 3164541"/>
              <a:gd name="connsiteY55" fmla="*/ 224117 h 1143800"/>
              <a:gd name="connsiteX56" fmla="*/ 2528047 w 3164541"/>
              <a:gd name="connsiteY56" fmla="*/ 197223 h 1143800"/>
              <a:gd name="connsiteX57" fmla="*/ 2537012 w 3164541"/>
              <a:gd name="connsiteY57" fmla="*/ 183776 h 1143800"/>
              <a:gd name="connsiteX58" fmla="*/ 2541494 w 3164541"/>
              <a:gd name="connsiteY58" fmla="*/ 170329 h 1143800"/>
              <a:gd name="connsiteX59" fmla="*/ 2545976 w 3164541"/>
              <a:gd name="connsiteY59" fmla="*/ 152400 h 1143800"/>
              <a:gd name="connsiteX60" fmla="*/ 2559424 w 3164541"/>
              <a:gd name="connsiteY60" fmla="*/ 138953 h 1143800"/>
              <a:gd name="connsiteX61" fmla="*/ 2572871 w 3164541"/>
              <a:gd name="connsiteY61" fmla="*/ 112059 h 1143800"/>
              <a:gd name="connsiteX62" fmla="*/ 2581835 w 3164541"/>
              <a:gd name="connsiteY62" fmla="*/ 94129 h 1143800"/>
              <a:gd name="connsiteX63" fmla="*/ 2595282 w 3164541"/>
              <a:gd name="connsiteY63" fmla="*/ 40341 h 1143800"/>
              <a:gd name="connsiteX64" fmla="*/ 2604247 w 3164541"/>
              <a:gd name="connsiteY64" fmla="*/ 13447 h 1143800"/>
              <a:gd name="connsiteX65" fmla="*/ 2617694 w 3164541"/>
              <a:gd name="connsiteY65" fmla="*/ 0 h 1143800"/>
              <a:gd name="connsiteX66" fmla="*/ 2644588 w 3164541"/>
              <a:gd name="connsiteY66" fmla="*/ 8964 h 1143800"/>
              <a:gd name="connsiteX67" fmla="*/ 2684929 w 3164541"/>
              <a:gd name="connsiteY67" fmla="*/ 31376 h 1143800"/>
              <a:gd name="connsiteX68" fmla="*/ 2756647 w 3164541"/>
              <a:gd name="connsiteY68" fmla="*/ 35859 h 1143800"/>
              <a:gd name="connsiteX69" fmla="*/ 2810435 w 3164541"/>
              <a:gd name="connsiteY69" fmla="*/ 53788 h 1143800"/>
              <a:gd name="connsiteX70" fmla="*/ 2823882 w 3164541"/>
              <a:gd name="connsiteY70" fmla="*/ 58270 h 1143800"/>
              <a:gd name="connsiteX71" fmla="*/ 2837329 w 3164541"/>
              <a:gd name="connsiteY71" fmla="*/ 62753 h 1143800"/>
              <a:gd name="connsiteX72" fmla="*/ 2846294 w 3164541"/>
              <a:gd name="connsiteY72" fmla="*/ 89647 h 1143800"/>
              <a:gd name="connsiteX73" fmla="*/ 2859741 w 3164541"/>
              <a:gd name="connsiteY73" fmla="*/ 174811 h 1143800"/>
              <a:gd name="connsiteX74" fmla="*/ 2877671 w 3164541"/>
              <a:gd name="connsiteY74" fmla="*/ 201706 h 1143800"/>
              <a:gd name="connsiteX75" fmla="*/ 2891118 w 3164541"/>
              <a:gd name="connsiteY75" fmla="*/ 215153 h 1143800"/>
              <a:gd name="connsiteX76" fmla="*/ 2909047 w 3164541"/>
              <a:gd name="connsiteY76" fmla="*/ 242047 h 1143800"/>
              <a:gd name="connsiteX77" fmla="*/ 2918012 w 3164541"/>
              <a:gd name="connsiteY77" fmla="*/ 268941 h 1143800"/>
              <a:gd name="connsiteX78" fmla="*/ 2926976 w 3164541"/>
              <a:gd name="connsiteY78" fmla="*/ 300317 h 1143800"/>
              <a:gd name="connsiteX79" fmla="*/ 2935941 w 3164541"/>
              <a:gd name="connsiteY79" fmla="*/ 313764 h 1143800"/>
              <a:gd name="connsiteX80" fmla="*/ 2940424 w 3164541"/>
              <a:gd name="connsiteY80" fmla="*/ 327211 h 1143800"/>
              <a:gd name="connsiteX81" fmla="*/ 2949388 w 3164541"/>
              <a:gd name="connsiteY81" fmla="*/ 340659 h 1143800"/>
              <a:gd name="connsiteX82" fmla="*/ 2958353 w 3164541"/>
              <a:gd name="connsiteY82" fmla="*/ 367553 h 1143800"/>
              <a:gd name="connsiteX83" fmla="*/ 2962835 w 3164541"/>
              <a:gd name="connsiteY83" fmla="*/ 381000 h 1143800"/>
              <a:gd name="connsiteX84" fmla="*/ 2971800 w 3164541"/>
              <a:gd name="connsiteY84" fmla="*/ 394447 h 1143800"/>
              <a:gd name="connsiteX85" fmla="*/ 2985247 w 3164541"/>
              <a:gd name="connsiteY85" fmla="*/ 421341 h 1143800"/>
              <a:gd name="connsiteX86" fmla="*/ 2998694 w 3164541"/>
              <a:gd name="connsiteY86" fmla="*/ 448235 h 1143800"/>
              <a:gd name="connsiteX87" fmla="*/ 3007659 w 3164541"/>
              <a:gd name="connsiteY87" fmla="*/ 475129 h 1143800"/>
              <a:gd name="connsiteX88" fmla="*/ 3012141 w 3164541"/>
              <a:gd name="connsiteY88" fmla="*/ 488576 h 1143800"/>
              <a:gd name="connsiteX89" fmla="*/ 3016624 w 3164541"/>
              <a:gd name="connsiteY89" fmla="*/ 506506 h 1143800"/>
              <a:gd name="connsiteX90" fmla="*/ 3025588 w 3164541"/>
              <a:gd name="connsiteY90" fmla="*/ 519953 h 1143800"/>
              <a:gd name="connsiteX91" fmla="*/ 3039035 w 3164541"/>
              <a:gd name="connsiteY91" fmla="*/ 551329 h 1143800"/>
              <a:gd name="connsiteX92" fmla="*/ 3052482 w 3164541"/>
              <a:gd name="connsiteY92" fmla="*/ 564776 h 1143800"/>
              <a:gd name="connsiteX93" fmla="*/ 3061447 w 3164541"/>
              <a:gd name="connsiteY93" fmla="*/ 582706 h 1143800"/>
              <a:gd name="connsiteX94" fmla="*/ 3074894 w 3164541"/>
              <a:gd name="connsiteY94" fmla="*/ 596153 h 1143800"/>
              <a:gd name="connsiteX95" fmla="*/ 3092824 w 3164541"/>
              <a:gd name="connsiteY95" fmla="*/ 623047 h 1143800"/>
              <a:gd name="connsiteX96" fmla="*/ 3101788 w 3164541"/>
              <a:gd name="connsiteY96" fmla="*/ 636494 h 1143800"/>
              <a:gd name="connsiteX97" fmla="*/ 3110753 w 3164541"/>
              <a:gd name="connsiteY97" fmla="*/ 649941 h 1143800"/>
              <a:gd name="connsiteX98" fmla="*/ 3124200 w 3164541"/>
              <a:gd name="connsiteY98" fmla="*/ 690282 h 1143800"/>
              <a:gd name="connsiteX99" fmla="*/ 3128682 w 3164541"/>
              <a:gd name="connsiteY99" fmla="*/ 703729 h 1143800"/>
              <a:gd name="connsiteX100" fmla="*/ 3137647 w 3164541"/>
              <a:gd name="connsiteY100" fmla="*/ 717176 h 1143800"/>
              <a:gd name="connsiteX101" fmla="*/ 3151094 w 3164541"/>
              <a:gd name="connsiteY101" fmla="*/ 762000 h 1143800"/>
              <a:gd name="connsiteX102" fmla="*/ 3160059 w 3164541"/>
              <a:gd name="connsiteY102" fmla="*/ 775447 h 1143800"/>
              <a:gd name="connsiteX103" fmla="*/ 3164541 w 3164541"/>
              <a:gd name="connsiteY103" fmla="*/ 788894 h 1143800"/>
              <a:gd name="connsiteX104" fmla="*/ 3151094 w 3164541"/>
              <a:gd name="connsiteY104" fmla="*/ 824753 h 1143800"/>
              <a:gd name="connsiteX105" fmla="*/ 3137647 w 3164541"/>
              <a:gd name="connsiteY105" fmla="*/ 833717 h 1143800"/>
              <a:gd name="connsiteX106" fmla="*/ 3128682 w 3164541"/>
              <a:gd name="connsiteY106" fmla="*/ 847164 h 1143800"/>
              <a:gd name="connsiteX107" fmla="*/ 3101788 w 3164541"/>
              <a:gd name="connsiteY107" fmla="*/ 856129 h 1143800"/>
              <a:gd name="connsiteX108" fmla="*/ 3074894 w 3164541"/>
              <a:gd name="connsiteY108" fmla="*/ 869576 h 1143800"/>
              <a:gd name="connsiteX109" fmla="*/ 3048000 w 3164541"/>
              <a:gd name="connsiteY109" fmla="*/ 883023 h 1143800"/>
              <a:gd name="connsiteX110" fmla="*/ 3034553 w 3164541"/>
              <a:gd name="connsiteY110" fmla="*/ 891988 h 1143800"/>
              <a:gd name="connsiteX111" fmla="*/ 3007659 w 3164541"/>
              <a:gd name="connsiteY111" fmla="*/ 900953 h 1143800"/>
              <a:gd name="connsiteX112" fmla="*/ 2994212 w 3164541"/>
              <a:gd name="connsiteY112" fmla="*/ 909917 h 1143800"/>
              <a:gd name="connsiteX113" fmla="*/ 2949388 w 3164541"/>
              <a:gd name="connsiteY113" fmla="*/ 923364 h 1143800"/>
              <a:gd name="connsiteX114" fmla="*/ 2935941 w 3164541"/>
              <a:gd name="connsiteY114" fmla="*/ 927847 h 1143800"/>
              <a:gd name="connsiteX115" fmla="*/ 2900082 w 3164541"/>
              <a:gd name="connsiteY115" fmla="*/ 936811 h 1143800"/>
              <a:gd name="connsiteX116" fmla="*/ 2882153 w 3164541"/>
              <a:gd name="connsiteY116" fmla="*/ 941294 h 1143800"/>
              <a:gd name="connsiteX117" fmla="*/ 2828365 w 3164541"/>
              <a:gd name="connsiteY117" fmla="*/ 954741 h 1143800"/>
              <a:gd name="connsiteX118" fmla="*/ 2702859 w 3164541"/>
              <a:gd name="connsiteY118" fmla="*/ 959223 h 1143800"/>
              <a:gd name="connsiteX119" fmla="*/ 2420471 w 3164541"/>
              <a:gd name="connsiteY119" fmla="*/ 954741 h 1143800"/>
              <a:gd name="connsiteX120" fmla="*/ 1573306 w 3164541"/>
              <a:gd name="connsiteY120" fmla="*/ 968188 h 1143800"/>
              <a:gd name="connsiteX121" fmla="*/ 1528482 w 3164541"/>
              <a:gd name="connsiteY121" fmla="*/ 972670 h 1143800"/>
              <a:gd name="connsiteX122" fmla="*/ 1510553 w 3164541"/>
              <a:gd name="connsiteY122" fmla="*/ 977153 h 1143800"/>
              <a:gd name="connsiteX123" fmla="*/ 1483659 w 3164541"/>
              <a:gd name="connsiteY123" fmla="*/ 986117 h 1143800"/>
              <a:gd name="connsiteX124" fmla="*/ 1452282 w 3164541"/>
              <a:gd name="connsiteY124" fmla="*/ 990600 h 1143800"/>
              <a:gd name="connsiteX125" fmla="*/ 1331259 w 3164541"/>
              <a:gd name="connsiteY125" fmla="*/ 986117 h 1143800"/>
              <a:gd name="connsiteX126" fmla="*/ 1281953 w 3164541"/>
              <a:gd name="connsiteY126" fmla="*/ 981635 h 1143800"/>
              <a:gd name="connsiteX127" fmla="*/ 1116106 w 3164541"/>
              <a:gd name="connsiteY127" fmla="*/ 990600 h 1143800"/>
              <a:gd name="connsiteX128" fmla="*/ 842682 w 3164541"/>
              <a:gd name="connsiteY128" fmla="*/ 995082 h 1143800"/>
              <a:gd name="connsiteX129" fmla="*/ 735106 w 3164541"/>
              <a:gd name="connsiteY129" fmla="*/ 999564 h 1143800"/>
              <a:gd name="connsiteX130" fmla="*/ 721659 w 3164541"/>
              <a:gd name="connsiteY130" fmla="*/ 1004047 h 1143800"/>
              <a:gd name="connsiteX131" fmla="*/ 596153 w 3164541"/>
              <a:gd name="connsiteY131" fmla="*/ 1008529 h 1143800"/>
              <a:gd name="connsiteX132" fmla="*/ 551329 w 3164541"/>
              <a:gd name="connsiteY132" fmla="*/ 1013011 h 1143800"/>
              <a:gd name="connsiteX133" fmla="*/ 524435 w 3164541"/>
              <a:gd name="connsiteY133" fmla="*/ 1017494 h 1143800"/>
              <a:gd name="connsiteX134" fmla="*/ 502024 w 3164541"/>
              <a:gd name="connsiteY134" fmla="*/ 1021976 h 1143800"/>
              <a:gd name="connsiteX135" fmla="*/ 367553 w 3164541"/>
              <a:gd name="connsiteY135" fmla="*/ 1026459 h 1143800"/>
              <a:gd name="connsiteX136" fmla="*/ 340659 w 3164541"/>
              <a:gd name="connsiteY136" fmla="*/ 1039906 h 1143800"/>
              <a:gd name="connsiteX137" fmla="*/ 331694 w 3164541"/>
              <a:gd name="connsiteY137" fmla="*/ 1053353 h 1143800"/>
              <a:gd name="connsiteX138" fmla="*/ 313765 w 3164541"/>
              <a:gd name="connsiteY138" fmla="*/ 1057835 h 1143800"/>
              <a:gd name="connsiteX139" fmla="*/ 300318 w 3164541"/>
              <a:gd name="connsiteY139" fmla="*/ 1066800 h 1143800"/>
              <a:gd name="connsiteX140" fmla="*/ 286871 w 3164541"/>
              <a:gd name="connsiteY140" fmla="*/ 1080247 h 1143800"/>
              <a:gd name="connsiteX141" fmla="*/ 273424 w 3164541"/>
              <a:gd name="connsiteY141" fmla="*/ 1084729 h 1143800"/>
              <a:gd name="connsiteX142" fmla="*/ 255494 w 3164541"/>
              <a:gd name="connsiteY142" fmla="*/ 1093694 h 1143800"/>
              <a:gd name="connsiteX143" fmla="*/ 246529 w 3164541"/>
              <a:gd name="connsiteY143" fmla="*/ 1107141 h 1143800"/>
              <a:gd name="connsiteX144" fmla="*/ 228600 w 3164541"/>
              <a:gd name="connsiteY144" fmla="*/ 1120588 h 1143800"/>
              <a:gd name="connsiteX145" fmla="*/ 197224 w 3164541"/>
              <a:gd name="connsiteY145" fmla="*/ 1138517 h 1143800"/>
              <a:gd name="connsiteX146" fmla="*/ 170329 w 3164541"/>
              <a:gd name="connsiteY146" fmla="*/ 1143000 h 1143800"/>
              <a:gd name="connsiteX147" fmla="*/ 89647 w 3164541"/>
              <a:gd name="connsiteY147" fmla="*/ 1138517 h 1143800"/>
              <a:gd name="connsiteX148" fmla="*/ 76200 w 3164541"/>
              <a:gd name="connsiteY148" fmla="*/ 1111623 h 1143800"/>
              <a:gd name="connsiteX149" fmla="*/ 58271 w 3164541"/>
              <a:gd name="connsiteY149" fmla="*/ 1084729 h 1143800"/>
              <a:gd name="connsiteX150" fmla="*/ 49306 w 3164541"/>
              <a:gd name="connsiteY150" fmla="*/ 1035423 h 1143800"/>
              <a:gd name="connsiteX151" fmla="*/ 40341 w 3164541"/>
              <a:gd name="connsiteY151" fmla="*/ 1021976 h 1143800"/>
              <a:gd name="connsiteX152" fmla="*/ 31376 w 3164541"/>
              <a:gd name="connsiteY152" fmla="*/ 914400 h 1143800"/>
              <a:gd name="connsiteX153" fmla="*/ 22412 w 3164541"/>
              <a:gd name="connsiteY153" fmla="*/ 874059 h 1143800"/>
              <a:gd name="connsiteX154" fmla="*/ 8965 w 3164541"/>
              <a:gd name="connsiteY154" fmla="*/ 833717 h 1143800"/>
              <a:gd name="connsiteX155" fmla="*/ 4482 w 3164541"/>
              <a:gd name="connsiteY155" fmla="*/ 820270 h 1143800"/>
              <a:gd name="connsiteX156" fmla="*/ 0 w 3164541"/>
              <a:gd name="connsiteY156" fmla="*/ 806823 h 1143800"/>
              <a:gd name="connsiteX157" fmla="*/ 13447 w 3164541"/>
              <a:gd name="connsiteY157" fmla="*/ 784411 h 114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164541" h="1143800">
                <a:moveTo>
                  <a:pt x="13447" y="784411"/>
                </a:moveTo>
                <a:cubicBezTo>
                  <a:pt x="16435" y="770217"/>
                  <a:pt x="14481" y="742344"/>
                  <a:pt x="17929" y="721659"/>
                </a:cubicBezTo>
                <a:cubicBezTo>
                  <a:pt x="19028" y="715068"/>
                  <a:pt x="23579" y="709531"/>
                  <a:pt x="26894" y="703729"/>
                </a:cubicBezTo>
                <a:cubicBezTo>
                  <a:pt x="39034" y="682485"/>
                  <a:pt x="32452" y="697060"/>
                  <a:pt x="49306" y="676835"/>
                </a:cubicBezTo>
                <a:cubicBezTo>
                  <a:pt x="52755" y="672696"/>
                  <a:pt x="55283" y="667870"/>
                  <a:pt x="58271" y="663388"/>
                </a:cubicBezTo>
                <a:cubicBezTo>
                  <a:pt x="69537" y="629589"/>
                  <a:pt x="54340" y="671250"/>
                  <a:pt x="71718" y="636494"/>
                </a:cubicBezTo>
                <a:cubicBezTo>
                  <a:pt x="73831" y="632268"/>
                  <a:pt x="74706" y="627529"/>
                  <a:pt x="76200" y="623047"/>
                </a:cubicBezTo>
                <a:cubicBezTo>
                  <a:pt x="77694" y="611094"/>
                  <a:pt x="77513" y="598810"/>
                  <a:pt x="80682" y="587188"/>
                </a:cubicBezTo>
                <a:cubicBezTo>
                  <a:pt x="82099" y="581991"/>
                  <a:pt x="87238" y="578559"/>
                  <a:pt x="89647" y="573741"/>
                </a:cubicBezTo>
                <a:cubicBezTo>
                  <a:pt x="108205" y="536626"/>
                  <a:pt x="77401" y="585385"/>
                  <a:pt x="103094" y="546847"/>
                </a:cubicBezTo>
                <a:cubicBezTo>
                  <a:pt x="106082" y="537882"/>
                  <a:pt x="110506" y="529274"/>
                  <a:pt x="112059" y="519953"/>
                </a:cubicBezTo>
                <a:cubicBezTo>
                  <a:pt x="113553" y="510988"/>
                  <a:pt x="113667" y="501681"/>
                  <a:pt x="116541" y="493059"/>
                </a:cubicBezTo>
                <a:cubicBezTo>
                  <a:pt x="118245" y="487948"/>
                  <a:pt x="122518" y="484094"/>
                  <a:pt x="125506" y="479611"/>
                </a:cubicBezTo>
                <a:cubicBezTo>
                  <a:pt x="138329" y="441138"/>
                  <a:pt x="118694" y="502379"/>
                  <a:pt x="134471" y="439270"/>
                </a:cubicBezTo>
                <a:cubicBezTo>
                  <a:pt x="136763" y="430103"/>
                  <a:pt x="138193" y="420238"/>
                  <a:pt x="143435" y="412376"/>
                </a:cubicBezTo>
                <a:lnTo>
                  <a:pt x="161365" y="385482"/>
                </a:lnTo>
                <a:cubicBezTo>
                  <a:pt x="163923" y="372688"/>
                  <a:pt x="166531" y="357800"/>
                  <a:pt x="170329" y="345141"/>
                </a:cubicBezTo>
                <a:cubicBezTo>
                  <a:pt x="177543" y="321094"/>
                  <a:pt x="173401" y="318952"/>
                  <a:pt x="192741" y="309282"/>
                </a:cubicBezTo>
                <a:cubicBezTo>
                  <a:pt x="196967" y="307169"/>
                  <a:pt x="201528" y="305577"/>
                  <a:pt x="206188" y="304800"/>
                </a:cubicBezTo>
                <a:cubicBezTo>
                  <a:pt x="219534" y="302576"/>
                  <a:pt x="233082" y="301811"/>
                  <a:pt x="246529" y="300317"/>
                </a:cubicBezTo>
                <a:cubicBezTo>
                  <a:pt x="252506" y="298823"/>
                  <a:pt x="258558" y="297605"/>
                  <a:pt x="264459" y="295835"/>
                </a:cubicBezTo>
                <a:cubicBezTo>
                  <a:pt x="273510" y="293120"/>
                  <a:pt x="281912" y="287263"/>
                  <a:pt x="291353" y="286870"/>
                </a:cubicBezTo>
                <a:lnTo>
                  <a:pt x="398929" y="282388"/>
                </a:lnTo>
                <a:cubicBezTo>
                  <a:pt x="404906" y="280894"/>
                  <a:pt x="410845" y="279242"/>
                  <a:pt x="416859" y="277906"/>
                </a:cubicBezTo>
                <a:cubicBezTo>
                  <a:pt x="424296" y="276253"/>
                  <a:pt x="431921" y="275428"/>
                  <a:pt x="439271" y="273423"/>
                </a:cubicBezTo>
                <a:cubicBezTo>
                  <a:pt x="448388" y="270937"/>
                  <a:pt x="457200" y="267447"/>
                  <a:pt x="466165" y="264459"/>
                </a:cubicBezTo>
                <a:cubicBezTo>
                  <a:pt x="470647" y="262965"/>
                  <a:pt x="475028" y="261122"/>
                  <a:pt x="479612" y="259976"/>
                </a:cubicBezTo>
                <a:cubicBezTo>
                  <a:pt x="485588" y="258482"/>
                  <a:pt x="491385" y="255731"/>
                  <a:pt x="497541" y="255494"/>
                </a:cubicBezTo>
                <a:cubicBezTo>
                  <a:pt x="569221" y="252737"/>
                  <a:pt x="640976" y="252505"/>
                  <a:pt x="712694" y="251011"/>
                </a:cubicBezTo>
                <a:cubicBezTo>
                  <a:pt x="757913" y="235939"/>
                  <a:pt x="687750" y="258943"/>
                  <a:pt x="744071" y="242047"/>
                </a:cubicBezTo>
                <a:cubicBezTo>
                  <a:pt x="753122" y="239332"/>
                  <a:pt x="761573" y="234125"/>
                  <a:pt x="770965" y="233082"/>
                </a:cubicBezTo>
                <a:lnTo>
                  <a:pt x="811306" y="228600"/>
                </a:lnTo>
                <a:cubicBezTo>
                  <a:pt x="841572" y="218510"/>
                  <a:pt x="804326" y="230150"/>
                  <a:pt x="851647" y="219635"/>
                </a:cubicBezTo>
                <a:cubicBezTo>
                  <a:pt x="856259" y="218610"/>
                  <a:pt x="860375" y="215389"/>
                  <a:pt x="865094" y="215153"/>
                </a:cubicBezTo>
                <a:cubicBezTo>
                  <a:pt x="920328" y="212391"/>
                  <a:pt x="975659" y="212164"/>
                  <a:pt x="1030941" y="210670"/>
                </a:cubicBezTo>
                <a:cubicBezTo>
                  <a:pt x="1035423" y="209176"/>
                  <a:pt x="1039845" y="207486"/>
                  <a:pt x="1044388" y="206188"/>
                </a:cubicBezTo>
                <a:cubicBezTo>
                  <a:pt x="1051098" y="204271"/>
                  <a:pt x="1068594" y="200808"/>
                  <a:pt x="1075765" y="197223"/>
                </a:cubicBezTo>
                <a:cubicBezTo>
                  <a:pt x="1080583" y="194814"/>
                  <a:pt x="1084289" y="190447"/>
                  <a:pt x="1089212" y="188259"/>
                </a:cubicBezTo>
                <a:cubicBezTo>
                  <a:pt x="1097847" y="184421"/>
                  <a:pt x="1116106" y="179294"/>
                  <a:pt x="1116106" y="179294"/>
                </a:cubicBezTo>
                <a:cubicBezTo>
                  <a:pt x="1155425" y="153080"/>
                  <a:pt x="1118741" y="174219"/>
                  <a:pt x="1219200" y="165847"/>
                </a:cubicBezTo>
                <a:cubicBezTo>
                  <a:pt x="1225339" y="165335"/>
                  <a:pt x="1231003" y="162009"/>
                  <a:pt x="1237129" y="161364"/>
                </a:cubicBezTo>
                <a:cubicBezTo>
                  <a:pt x="1259467" y="159013"/>
                  <a:pt x="1281953" y="158376"/>
                  <a:pt x="1304365" y="156882"/>
                </a:cubicBezTo>
                <a:cubicBezTo>
                  <a:pt x="1314824" y="155388"/>
                  <a:pt x="1325447" y="154776"/>
                  <a:pt x="1335741" y="152400"/>
                </a:cubicBezTo>
                <a:cubicBezTo>
                  <a:pt x="1344949" y="150275"/>
                  <a:pt x="1362635" y="143435"/>
                  <a:pt x="1362635" y="143435"/>
                </a:cubicBezTo>
                <a:cubicBezTo>
                  <a:pt x="1371600" y="144929"/>
                  <a:pt x="1380712" y="145713"/>
                  <a:pt x="1389529" y="147917"/>
                </a:cubicBezTo>
                <a:cubicBezTo>
                  <a:pt x="1398697" y="150209"/>
                  <a:pt x="1407459" y="153894"/>
                  <a:pt x="1416424" y="156882"/>
                </a:cubicBezTo>
                <a:lnTo>
                  <a:pt x="1443318" y="165847"/>
                </a:lnTo>
                <a:cubicBezTo>
                  <a:pt x="1447800" y="167341"/>
                  <a:pt x="1452132" y="169402"/>
                  <a:pt x="1456765" y="170329"/>
                </a:cubicBezTo>
                <a:cubicBezTo>
                  <a:pt x="1472181" y="173412"/>
                  <a:pt x="1482327" y="175071"/>
                  <a:pt x="1497106" y="179294"/>
                </a:cubicBezTo>
                <a:cubicBezTo>
                  <a:pt x="1501649" y="180592"/>
                  <a:pt x="1506071" y="182282"/>
                  <a:pt x="1510553" y="183776"/>
                </a:cubicBezTo>
                <a:cubicBezTo>
                  <a:pt x="1533955" y="199378"/>
                  <a:pt x="1513604" y="188275"/>
                  <a:pt x="1546412" y="197223"/>
                </a:cubicBezTo>
                <a:cubicBezTo>
                  <a:pt x="1555529" y="199709"/>
                  <a:pt x="1564341" y="203200"/>
                  <a:pt x="1573306" y="206188"/>
                </a:cubicBezTo>
                <a:lnTo>
                  <a:pt x="1600200" y="215153"/>
                </a:lnTo>
                <a:cubicBezTo>
                  <a:pt x="1604682" y="216647"/>
                  <a:pt x="1608924" y="219507"/>
                  <a:pt x="1613647" y="219635"/>
                </a:cubicBezTo>
                <a:lnTo>
                  <a:pt x="1779494" y="224117"/>
                </a:lnTo>
                <a:cubicBezTo>
                  <a:pt x="2035178" y="260648"/>
                  <a:pt x="1942323" y="248958"/>
                  <a:pt x="2510118" y="224117"/>
                </a:cubicBezTo>
                <a:cubicBezTo>
                  <a:pt x="2520882" y="223646"/>
                  <a:pt x="2522071" y="206188"/>
                  <a:pt x="2528047" y="197223"/>
                </a:cubicBezTo>
                <a:lnTo>
                  <a:pt x="2537012" y="183776"/>
                </a:lnTo>
                <a:cubicBezTo>
                  <a:pt x="2538506" y="179294"/>
                  <a:pt x="2540196" y="174872"/>
                  <a:pt x="2541494" y="170329"/>
                </a:cubicBezTo>
                <a:cubicBezTo>
                  <a:pt x="2543186" y="164406"/>
                  <a:pt x="2542920" y="157749"/>
                  <a:pt x="2545976" y="152400"/>
                </a:cubicBezTo>
                <a:cubicBezTo>
                  <a:pt x="2549121" y="146896"/>
                  <a:pt x="2555366" y="143823"/>
                  <a:pt x="2559424" y="138953"/>
                </a:cubicBezTo>
                <a:cubicBezTo>
                  <a:pt x="2572087" y="123758"/>
                  <a:pt x="2565739" y="128702"/>
                  <a:pt x="2572871" y="112059"/>
                </a:cubicBezTo>
                <a:cubicBezTo>
                  <a:pt x="2575503" y="105917"/>
                  <a:pt x="2579353" y="100333"/>
                  <a:pt x="2581835" y="94129"/>
                </a:cubicBezTo>
                <a:cubicBezTo>
                  <a:pt x="2598098" y="53469"/>
                  <a:pt x="2584991" y="81504"/>
                  <a:pt x="2595282" y="40341"/>
                </a:cubicBezTo>
                <a:cubicBezTo>
                  <a:pt x="2597574" y="31174"/>
                  <a:pt x="2597565" y="20129"/>
                  <a:pt x="2604247" y="13447"/>
                </a:cubicBezTo>
                <a:lnTo>
                  <a:pt x="2617694" y="0"/>
                </a:lnTo>
                <a:cubicBezTo>
                  <a:pt x="2626659" y="2988"/>
                  <a:pt x="2636726" y="3722"/>
                  <a:pt x="2644588" y="8964"/>
                </a:cubicBezTo>
                <a:cubicBezTo>
                  <a:pt x="2653490" y="14899"/>
                  <a:pt x="2670874" y="29897"/>
                  <a:pt x="2684929" y="31376"/>
                </a:cubicBezTo>
                <a:cubicBezTo>
                  <a:pt x="2708750" y="33884"/>
                  <a:pt x="2732741" y="34365"/>
                  <a:pt x="2756647" y="35859"/>
                </a:cubicBezTo>
                <a:lnTo>
                  <a:pt x="2810435" y="53788"/>
                </a:lnTo>
                <a:lnTo>
                  <a:pt x="2823882" y="58270"/>
                </a:lnTo>
                <a:lnTo>
                  <a:pt x="2837329" y="62753"/>
                </a:lnTo>
                <a:cubicBezTo>
                  <a:pt x="2840317" y="71718"/>
                  <a:pt x="2845569" y="80225"/>
                  <a:pt x="2846294" y="89647"/>
                </a:cubicBezTo>
                <a:cubicBezTo>
                  <a:pt x="2847434" y="104470"/>
                  <a:pt x="2846588" y="155082"/>
                  <a:pt x="2859741" y="174811"/>
                </a:cubicBezTo>
                <a:cubicBezTo>
                  <a:pt x="2865718" y="183776"/>
                  <a:pt x="2870052" y="194087"/>
                  <a:pt x="2877671" y="201706"/>
                </a:cubicBezTo>
                <a:cubicBezTo>
                  <a:pt x="2882153" y="206188"/>
                  <a:pt x="2887226" y="210149"/>
                  <a:pt x="2891118" y="215153"/>
                </a:cubicBezTo>
                <a:cubicBezTo>
                  <a:pt x="2897733" y="223658"/>
                  <a:pt x="2909047" y="242047"/>
                  <a:pt x="2909047" y="242047"/>
                </a:cubicBezTo>
                <a:cubicBezTo>
                  <a:pt x="2912035" y="251012"/>
                  <a:pt x="2915720" y="259773"/>
                  <a:pt x="2918012" y="268941"/>
                </a:cubicBezTo>
                <a:cubicBezTo>
                  <a:pt x="2919448" y="274684"/>
                  <a:pt x="2923761" y="293888"/>
                  <a:pt x="2926976" y="300317"/>
                </a:cubicBezTo>
                <a:cubicBezTo>
                  <a:pt x="2929385" y="305135"/>
                  <a:pt x="2933532" y="308946"/>
                  <a:pt x="2935941" y="313764"/>
                </a:cubicBezTo>
                <a:cubicBezTo>
                  <a:pt x="2938054" y="317990"/>
                  <a:pt x="2938311" y="322985"/>
                  <a:pt x="2940424" y="327211"/>
                </a:cubicBezTo>
                <a:cubicBezTo>
                  <a:pt x="2942833" y="332030"/>
                  <a:pt x="2947200" y="335736"/>
                  <a:pt x="2949388" y="340659"/>
                </a:cubicBezTo>
                <a:cubicBezTo>
                  <a:pt x="2953226" y="349294"/>
                  <a:pt x="2955365" y="358588"/>
                  <a:pt x="2958353" y="367553"/>
                </a:cubicBezTo>
                <a:cubicBezTo>
                  <a:pt x="2959847" y="372035"/>
                  <a:pt x="2960214" y="377069"/>
                  <a:pt x="2962835" y="381000"/>
                </a:cubicBezTo>
                <a:lnTo>
                  <a:pt x="2971800" y="394447"/>
                </a:lnTo>
                <a:cubicBezTo>
                  <a:pt x="2983066" y="428246"/>
                  <a:pt x="2967869" y="386585"/>
                  <a:pt x="2985247" y="421341"/>
                </a:cubicBezTo>
                <a:cubicBezTo>
                  <a:pt x="3003805" y="458456"/>
                  <a:pt x="2973001" y="409697"/>
                  <a:pt x="2998694" y="448235"/>
                </a:cubicBezTo>
                <a:lnTo>
                  <a:pt x="3007659" y="475129"/>
                </a:lnTo>
                <a:cubicBezTo>
                  <a:pt x="3009153" y="479611"/>
                  <a:pt x="3010995" y="483992"/>
                  <a:pt x="3012141" y="488576"/>
                </a:cubicBezTo>
                <a:cubicBezTo>
                  <a:pt x="3013635" y="494553"/>
                  <a:pt x="3014197" y="500843"/>
                  <a:pt x="3016624" y="506506"/>
                </a:cubicBezTo>
                <a:cubicBezTo>
                  <a:pt x="3018746" y="511457"/>
                  <a:pt x="3023179" y="515135"/>
                  <a:pt x="3025588" y="519953"/>
                </a:cubicBezTo>
                <a:cubicBezTo>
                  <a:pt x="3035339" y="539455"/>
                  <a:pt x="3023497" y="529575"/>
                  <a:pt x="3039035" y="551329"/>
                </a:cubicBezTo>
                <a:cubicBezTo>
                  <a:pt x="3042719" y="556487"/>
                  <a:pt x="3048798" y="559618"/>
                  <a:pt x="3052482" y="564776"/>
                </a:cubicBezTo>
                <a:cubicBezTo>
                  <a:pt x="3056366" y="570213"/>
                  <a:pt x="3057563" y="577269"/>
                  <a:pt x="3061447" y="582706"/>
                </a:cubicBezTo>
                <a:cubicBezTo>
                  <a:pt x="3065131" y="587864"/>
                  <a:pt x="3071002" y="591149"/>
                  <a:pt x="3074894" y="596153"/>
                </a:cubicBezTo>
                <a:cubicBezTo>
                  <a:pt x="3081509" y="604658"/>
                  <a:pt x="3086847" y="614082"/>
                  <a:pt x="3092824" y="623047"/>
                </a:cubicBezTo>
                <a:lnTo>
                  <a:pt x="3101788" y="636494"/>
                </a:lnTo>
                <a:lnTo>
                  <a:pt x="3110753" y="649941"/>
                </a:lnTo>
                <a:lnTo>
                  <a:pt x="3124200" y="690282"/>
                </a:lnTo>
                <a:cubicBezTo>
                  <a:pt x="3125694" y="694764"/>
                  <a:pt x="3126061" y="699798"/>
                  <a:pt x="3128682" y="703729"/>
                </a:cubicBezTo>
                <a:lnTo>
                  <a:pt x="3137647" y="717176"/>
                </a:lnTo>
                <a:cubicBezTo>
                  <a:pt x="3140153" y="727200"/>
                  <a:pt x="3146727" y="755450"/>
                  <a:pt x="3151094" y="762000"/>
                </a:cubicBezTo>
                <a:lnTo>
                  <a:pt x="3160059" y="775447"/>
                </a:lnTo>
                <a:cubicBezTo>
                  <a:pt x="3161553" y="779929"/>
                  <a:pt x="3164541" y="784169"/>
                  <a:pt x="3164541" y="788894"/>
                </a:cubicBezTo>
                <a:cubicBezTo>
                  <a:pt x="3164541" y="801723"/>
                  <a:pt x="3160369" y="815479"/>
                  <a:pt x="3151094" y="824753"/>
                </a:cubicBezTo>
                <a:cubicBezTo>
                  <a:pt x="3147285" y="828562"/>
                  <a:pt x="3142129" y="830729"/>
                  <a:pt x="3137647" y="833717"/>
                </a:cubicBezTo>
                <a:cubicBezTo>
                  <a:pt x="3134659" y="838199"/>
                  <a:pt x="3133250" y="844309"/>
                  <a:pt x="3128682" y="847164"/>
                </a:cubicBezTo>
                <a:cubicBezTo>
                  <a:pt x="3120669" y="852172"/>
                  <a:pt x="3101788" y="856129"/>
                  <a:pt x="3101788" y="856129"/>
                </a:cubicBezTo>
                <a:cubicBezTo>
                  <a:pt x="3063250" y="881822"/>
                  <a:pt x="3112009" y="851018"/>
                  <a:pt x="3074894" y="869576"/>
                </a:cubicBezTo>
                <a:cubicBezTo>
                  <a:pt x="3040138" y="886954"/>
                  <a:pt x="3081799" y="871757"/>
                  <a:pt x="3048000" y="883023"/>
                </a:cubicBezTo>
                <a:cubicBezTo>
                  <a:pt x="3043518" y="886011"/>
                  <a:pt x="3039476" y="889800"/>
                  <a:pt x="3034553" y="891988"/>
                </a:cubicBezTo>
                <a:cubicBezTo>
                  <a:pt x="3025918" y="895826"/>
                  <a:pt x="3015522" y="895712"/>
                  <a:pt x="3007659" y="900953"/>
                </a:cubicBezTo>
                <a:cubicBezTo>
                  <a:pt x="3003177" y="903941"/>
                  <a:pt x="2999135" y="907729"/>
                  <a:pt x="2994212" y="909917"/>
                </a:cubicBezTo>
                <a:cubicBezTo>
                  <a:pt x="2975027" y="918444"/>
                  <a:pt x="2967650" y="918146"/>
                  <a:pt x="2949388" y="923364"/>
                </a:cubicBezTo>
                <a:cubicBezTo>
                  <a:pt x="2944845" y="924662"/>
                  <a:pt x="2940499" y="926604"/>
                  <a:pt x="2935941" y="927847"/>
                </a:cubicBezTo>
                <a:cubicBezTo>
                  <a:pt x="2924054" y="931089"/>
                  <a:pt x="2912035" y="933823"/>
                  <a:pt x="2900082" y="936811"/>
                </a:cubicBezTo>
                <a:cubicBezTo>
                  <a:pt x="2894106" y="938305"/>
                  <a:pt x="2887997" y="939346"/>
                  <a:pt x="2882153" y="941294"/>
                </a:cubicBezTo>
                <a:cubicBezTo>
                  <a:pt x="2861428" y="948203"/>
                  <a:pt x="2850355" y="953448"/>
                  <a:pt x="2828365" y="954741"/>
                </a:cubicBezTo>
                <a:cubicBezTo>
                  <a:pt x="2786575" y="957199"/>
                  <a:pt x="2744694" y="957729"/>
                  <a:pt x="2702859" y="959223"/>
                </a:cubicBezTo>
                <a:lnTo>
                  <a:pt x="2420471" y="954741"/>
                </a:lnTo>
                <a:cubicBezTo>
                  <a:pt x="2262920" y="954741"/>
                  <a:pt x="1681798" y="966215"/>
                  <a:pt x="1573306" y="968188"/>
                </a:cubicBezTo>
                <a:cubicBezTo>
                  <a:pt x="1558365" y="969682"/>
                  <a:pt x="1543347" y="970546"/>
                  <a:pt x="1528482" y="972670"/>
                </a:cubicBezTo>
                <a:cubicBezTo>
                  <a:pt x="1522384" y="973541"/>
                  <a:pt x="1516454" y="975383"/>
                  <a:pt x="1510553" y="977153"/>
                </a:cubicBezTo>
                <a:cubicBezTo>
                  <a:pt x="1501502" y="979868"/>
                  <a:pt x="1493014" y="984780"/>
                  <a:pt x="1483659" y="986117"/>
                </a:cubicBezTo>
                <a:lnTo>
                  <a:pt x="1452282" y="990600"/>
                </a:lnTo>
                <a:lnTo>
                  <a:pt x="1331259" y="986117"/>
                </a:lnTo>
                <a:cubicBezTo>
                  <a:pt x="1314779" y="985250"/>
                  <a:pt x="1298456" y="981635"/>
                  <a:pt x="1281953" y="981635"/>
                </a:cubicBezTo>
                <a:cubicBezTo>
                  <a:pt x="1092849" y="981635"/>
                  <a:pt x="1252833" y="986954"/>
                  <a:pt x="1116106" y="990600"/>
                </a:cubicBezTo>
                <a:cubicBezTo>
                  <a:pt x="1024985" y="993030"/>
                  <a:pt x="933823" y="993588"/>
                  <a:pt x="842682" y="995082"/>
                </a:cubicBezTo>
                <a:cubicBezTo>
                  <a:pt x="806823" y="996576"/>
                  <a:pt x="770898" y="996913"/>
                  <a:pt x="735106" y="999564"/>
                </a:cubicBezTo>
                <a:cubicBezTo>
                  <a:pt x="730394" y="999913"/>
                  <a:pt x="726374" y="1003743"/>
                  <a:pt x="721659" y="1004047"/>
                </a:cubicBezTo>
                <a:cubicBezTo>
                  <a:pt x="679884" y="1006742"/>
                  <a:pt x="637988" y="1007035"/>
                  <a:pt x="596153" y="1008529"/>
                </a:cubicBezTo>
                <a:cubicBezTo>
                  <a:pt x="581212" y="1010023"/>
                  <a:pt x="566229" y="1011148"/>
                  <a:pt x="551329" y="1013011"/>
                </a:cubicBezTo>
                <a:cubicBezTo>
                  <a:pt x="542311" y="1014138"/>
                  <a:pt x="533377" y="1015868"/>
                  <a:pt x="524435" y="1017494"/>
                </a:cubicBezTo>
                <a:cubicBezTo>
                  <a:pt x="516940" y="1018857"/>
                  <a:pt x="509630" y="1021541"/>
                  <a:pt x="502024" y="1021976"/>
                </a:cubicBezTo>
                <a:cubicBezTo>
                  <a:pt x="457248" y="1024535"/>
                  <a:pt x="412377" y="1024965"/>
                  <a:pt x="367553" y="1026459"/>
                </a:cubicBezTo>
                <a:cubicBezTo>
                  <a:pt x="356615" y="1030105"/>
                  <a:pt x="349349" y="1031216"/>
                  <a:pt x="340659" y="1039906"/>
                </a:cubicBezTo>
                <a:cubicBezTo>
                  <a:pt x="336850" y="1043715"/>
                  <a:pt x="336176" y="1050365"/>
                  <a:pt x="331694" y="1053353"/>
                </a:cubicBezTo>
                <a:cubicBezTo>
                  <a:pt x="326568" y="1056770"/>
                  <a:pt x="319741" y="1056341"/>
                  <a:pt x="313765" y="1057835"/>
                </a:cubicBezTo>
                <a:cubicBezTo>
                  <a:pt x="309283" y="1060823"/>
                  <a:pt x="304457" y="1063351"/>
                  <a:pt x="300318" y="1066800"/>
                </a:cubicBezTo>
                <a:cubicBezTo>
                  <a:pt x="295448" y="1070858"/>
                  <a:pt x="292145" y="1076731"/>
                  <a:pt x="286871" y="1080247"/>
                </a:cubicBezTo>
                <a:cubicBezTo>
                  <a:pt x="282940" y="1082868"/>
                  <a:pt x="277767" y="1082868"/>
                  <a:pt x="273424" y="1084729"/>
                </a:cubicBezTo>
                <a:cubicBezTo>
                  <a:pt x="267282" y="1087361"/>
                  <a:pt x="261471" y="1090706"/>
                  <a:pt x="255494" y="1093694"/>
                </a:cubicBezTo>
                <a:cubicBezTo>
                  <a:pt x="252506" y="1098176"/>
                  <a:pt x="250338" y="1103332"/>
                  <a:pt x="246529" y="1107141"/>
                </a:cubicBezTo>
                <a:cubicBezTo>
                  <a:pt x="241247" y="1112423"/>
                  <a:pt x="234679" y="1116246"/>
                  <a:pt x="228600" y="1120588"/>
                </a:cubicBezTo>
                <a:cubicBezTo>
                  <a:pt x="220630" y="1126281"/>
                  <a:pt x="206283" y="1135799"/>
                  <a:pt x="197224" y="1138517"/>
                </a:cubicBezTo>
                <a:cubicBezTo>
                  <a:pt x="188519" y="1141129"/>
                  <a:pt x="179294" y="1141506"/>
                  <a:pt x="170329" y="1143000"/>
                </a:cubicBezTo>
                <a:cubicBezTo>
                  <a:pt x="143435" y="1141506"/>
                  <a:pt x="116059" y="1143800"/>
                  <a:pt x="89647" y="1138517"/>
                </a:cubicBezTo>
                <a:cubicBezTo>
                  <a:pt x="82184" y="1137024"/>
                  <a:pt x="78770" y="1116248"/>
                  <a:pt x="76200" y="1111623"/>
                </a:cubicBezTo>
                <a:cubicBezTo>
                  <a:pt x="70968" y="1102205"/>
                  <a:pt x="58271" y="1084729"/>
                  <a:pt x="58271" y="1084729"/>
                </a:cubicBezTo>
                <a:cubicBezTo>
                  <a:pt x="57769" y="1081715"/>
                  <a:pt x="51183" y="1040429"/>
                  <a:pt x="49306" y="1035423"/>
                </a:cubicBezTo>
                <a:cubicBezTo>
                  <a:pt x="47414" y="1030379"/>
                  <a:pt x="43329" y="1026458"/>
                  <a:pt x="40341" y="1021976"/>
                </a:cubicBezTo>
                <a:cubicBezTo>
                  <a:pt x="25360" y="977030"/>
                  <a:pt x="39849" y="1024545"/>
                  <a:pt x="31376" y="914400"/>
                </a:cubicBezTo>
                <a:cubicBezTo>
                  <a:pt x="30935" y="908664"/>
                  <a:pt x="24498" y="881011"/>
                  <a:pt x="22412" y="874059"/>
                </a:cubicBezTo>
                <a:cubicBezTo>
                  <a:pt x="18339" y="860482"/>
                  <a:pt x="13448" y="847164"/>
                  <a:pt x="8965" y="833717"/>
                </a:cubicBezTo>
                <a:lnTo>
                  <a:pt x="4482" y="820270"/>
                </a:lnTo>
                <a:lnTo>
                  <a:pt x="0" y="806823"/>
                </a:lnTo>
                <a:cubicBezTo>
                  <a:pt x="5207" y="785995"/>
                  <a:pt x="10459" y="798605"/>
                  <a:pt x="13447" y="784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930775" y="1528763"/>
            <a:ext cx="1403350" cy="1577975"/>
          </a:xfrm>
          <a:custGeom>
            <a:avLst/>
            <a:gdLst>
              <a:gd name="connsiteX0" fmla="*/ 376518 w 1402977"/>
              <a:gd name="connsiteY0" fmla="*/ 1564342 h 1578553"/>
              <a:gd name="connsiteX1" fmla="*/ 363071 w 1402977"/>
              <a:gd name="connsiteY1" fmla="*/ 1568824 h 1578553"/>
              <a:gd name="connsiteX2" fmla="*/ 336177 w 1402977"/>
              <a:gd name="connsiteY2" fmla="*/ 1555377 h 1578553"/>
              <a:gd name="connsiteX3" fmla="*/ 300318 w 1402977"/>
              <a:gd name="connsiteY3" fmla="*/ 1546412 h 1578553"/>
              <a:gd name="connsiteX4" fmla="*/ 233083 w 1402977"/>
              <a:gd name="connsiteY4" fmla="*/ 1532965 h 1578553"/>
              <a:gd name="connsiteX5" fmla="*/ 206188 w 1402977"/>
              <a:gd name="connsiteY5" fmla="*/ 1524000 h 1578553"/>
              <a:gd name="connsiteX6" fmla="*/ 188259 w 1402977"/>
              <a:gd name="connsiteY6" fmla="*/ 1519518 h 1578553"/>
              <a:gd name="connsiteX7" fmla="*/ 156883 w 1402977"/>
              <a:gd name="connsiteY7" fmla="*/ 1510553 h 1578553"/>
              <a:gd name="connsiteX8" fmla="*/ 129988 w 1402977"/>
              <a:gd name="connsiteY8" fmla="*/ 1506071 h 1578553"/>
              <a:gd name="connsiteX9" fmla="*/ 116541 w 1402977"/>
              <a:gd name="connsiteY9" fmla="*/ 1501589 h 1578553"/>
              <a:gd name="connsiteX10" fmla="*/ 94130 w 1402977"/>
              <a:gd name="connsiteY10" fmla="*/ 1497106 h 1578553"/>
              <a:gd name="connsiteX11" fmla="*/ 80683 w 1402977"/>
              <a:gd name="connsiteY11" fmla="*/ 1488142 h 1578553"/>
              <a:gd name="connsiteX12" fmla="*/ 67236 w 1402977"/>
              <a:gd name="connsiteY12" fmla="*/ 1483659 h 1578553"/>
              <a:gd name="connsiteX13" fmla="*/ 40341 w 1402977"/>
              <a:gd name="connsiteY13" fmla="*/ 1461247 h 1578553"/>
              <a:gd name="connsiteX14" fmla="*/ 26894 w 1402977"/>
              <a:gd name="connsiteY14" fmla="*/ 1456765 h 1578553"/>
              <a:gd name="connsiteX15" fmla="*/ 4483 w 1402977"/>
              <a:gd name="connsiteY15" fmla="*/ 1420906 h 1578553"/>
              <a:gd name="connsiteX16" fmla="*/ 0 w 1402977"/>
              <a:gd name="connsiteY16" fmla="*/ 1407459 h 1578553"/>
              <a:gd name="connsiteX17" fmla="*/ 4483 w 1402977"/>
              <a:gd name="connsiteY17" fmla="*/ 1389530 h 1578553"/>
              <a:gd name="connsiteX18" fmla="*/ 22412 w 1402977"/>
              <a:gd name="connsiteY18" fmla="*/ 1362636 h 1578553"/>
              <a:gd name="connsiteX19" fmla="*/ 35859 w 1402977"/>
              <a:gd name="connsiteY19" fmla="*/ 1259542 h 1578553"/>
              <a:gd name="connsiteX20" fmla="*/ 44824 w 1402977"/>
              <a:gd name="connsiteY20" fmla="*/ 1246094 h 1578553"/>
              <a:gd name="connsiteX21" fmla="*/ 53788 w 1402977"/>
              <a:gd name="connsiteY21" fmla="*/ 1219200 h 1578553"/>
              <a:gd name="connsiteX22" fmla="*/ 62753 w 1402977"/>
              <a:gd name="connsiteY22" fmla="*/ 1174377 h 1578553"/>
              <a:gd name="connsiteX23" fmla="*/ 71718 w 1402977"/>
              <a:gd name="connsiteY23" fmla="*/ 1147483 h 1578553"/>
              <a:gd name="connsiteX24" fmla="*/ 76200 w 1402977"/>
              <a:gd name="connsiteY24" fmla="*/ 1129553 h 1578553"/>
              <a:gd name="connsiteX25" fmla="*/ 107577 w 1402977"/>
              <a:gd name="connsiteY25" fmla="*/ 1116106 h 1578553"/>
              <a:gd name="connsiteX26" fmla="*/ 125506 w 1402977"/>
              <a:gd name="connsiteY26" fmla="*/ 1102659 h 1578553"/>
              <a:gd name="connsiteX27" fmla="*/ 152400 w 1402977"/>
              <a:gd name="connsiteY27" fmla="*/ 1084730 h 1578553"/>
              <a:gd name="connsiteX28" fmla="*/ 161365 w 1402977"/>
              <a:gd name="connsiteY28" fmla="*/ 1066800 h 1578553"/>
              <a:gd name="connsiteX29" fmla="*/ 188259 w 1402977"/>
              <a:gd name="connsiteY29" fmla="*/ 1057836 h 1578553"/>
              <a:gd name="connsiteX30" fmla="*/ 215153 w 1402977"/>
              <a:gd name="connsiteY30" fmla="*/ 1039906 h 1578553"/>
              <a:gd name="connsiteX31" fmla="*/ 242047 w 1402977"/>
              <a:gd name="connsiteY31" fmla="*/ 1030942 h 1578553"/>
              <a:gd name="connsiteX32" fmla="*/ 255494 w 1402977"/>
              <a:gd name="connsiteY32" fmla="*/ 1017494 h 1578553"/>
              <a:gd name="connsiteX33" fmla="*/ 282388 w 1402977"/>
              <a:gd name="connsiteY33" fmla="*/ 999565 h 1578553"/>
              <a:gd name="connsiteX34" fmla="*/ 309283 w 1402977"/>
              <a:gd name="connsiteY34" fmla="*/ 981636 h 1578553"/>
              <a:gd name="connsiteX35" fmla="*/ 331694 w 1402977"/>
              <a:gd name="connsiteY35" fmla="*/ 963706 h 1578553"/>
              <a:gd name="connsiteX36" fmla="*/ 354106 w 1402977"/>
              <a:gd name="connsiteY36" fmla="*/ 936812 h 1578553"/>
              <a:gd name="connsiteX37" fmla="*/ 367553 w 1402977"/>
              <a:gd name="connsiteY37" fmla="*/ 927847 h 1578553"/>
              <a:gd name="connsiteX38" fmla="*/ 372036 w 1402977"/>
              <a:gd name="connsiteY38" fmla="*/ 914400 h 1578553"/>
              <a:gd name="connsiteX39" fmla="*/ 389965 w 1402977"/>
              <a:gd name="connsiteY39" fmla="*/ 887506 h 1578553"/>
              <a:gd name="connsiteX40" fmla="*/ 407894 w 1402977"/>
              <a:gd name="connsiteY40" fmla="*/ 847165 h 1578553"/>
              <a:gd name="connsiteX41" fmla="*/ 412377 w 1402977"/>
              <a:gd name="connsiteY41" fmla="*/ 833718 h 1578553"/>
              <a:gd name="connsiteX42" fmla="*/ 439271 w 1402977"/>
              <a:gd name="connsiteY42" fmla="*/ 806824 h 1578553"/>
              <a:gd name="connsiteX43" fmla="*/ 448236 w 1402977"/>
              <a:gd name="connsiteY43" fmla="*/ 793377 h 1578553"/>
              <a:gd name="connsiteX44" fmla="*/ 488577 w 1402977"/>
              <a:gd name="connsiteY44" fmla="*/ 766483 h 1578553"/>
              <a:gd name="connsiteX45" fmla="*/ 502024 w 1402977"/>
              <a:gd name="connsiteY45" fmla="*/ 757518 h 1578553"/>
              <a:gd name="connsiteX46" fmla="*/ 515471 w 1402977"/>
              <a:gd name="connsiteY46" fmla="*/ 748553 h 1578553"/>
              <a:gd name="connsiteX47" fmla="*/ 537883 w 1402977"/>
              <a:gd name="connsiteY47" fmla="*/ 730624 h 1578553"/>
              <a:gd name="connsiteX48" fmla="*/ 551330 w 1402977"/>
              <a:gd name="connsiteY48" fmla="*/ 717177 h 1578553"/>
              <a:gd name="connsiteX49" fmla="*/ 578224 w 1402977"/>
              <a:gd name="connsiteY49" fmla="*/ 708212 h 1578553"/>
              <a:gd name="connsiteX50" fmla="*/ 591671 w 1402977"/>
              <a:gd name="connsiteY50" fmla="*/ 703730 h 1578553"/>
              <a:gd name="connsiteX51" fmla="*/ 632012 w 1402977"/>
              <a:gd name="connsiteY51" fmla="*/ 681318 h 1578553"/>
              <a:gd name="connsiteX52" fmla="*/ 645459 w 1402977"/>
              <a:gd name="connsiteY52" fmla="*/ 672353 h 1578553"/>
              <a:gd name="connsiteX53" fmla="*/ 663388 w 1402977"/>
              <a:gd name="connsiteY53" fmla="*/ 667871 h 1578553"/>
              <a:gd name="connsiteX54" fmla="*/ 694765 w 1402977"/>
              <a:gd name="connsiteY54" fmla="*/ 658906 h 1578553"/>
              <a:gd name="connsiteX55" fmla="*/ 708212 w 1402977"/>
              <a:gd name="connsiteY55" fmla="*/ 645459 h 1578553"/>
              <a:gd name="connsiteX56" fmla="*/ 721659 w 1402977"/>
              <a:gd name="connsiteY56" fmla="*/ 636494 h 1578553"/>
              <a:gd name="connsiteX57" fmla="*/ 730624 w 1402977"/>
              <a:gd name="connsiteY57" fmla="*/ 623047 h 1578553"/>
              <a:gd name="connsiteX58" fmla="*/ 775447 w 1402977"/>
              <a:gd name="connsiteY58" fmla="*/ 596153 h 1578553"/>
              <a:gd name="connsiteX59" fmla="*/ 784412 w 1402977"/>
              <a:gd name="connsiteY59" fmla="*/ 582706 h 1578553"/>
              <a:gd name="connsiteX60" fmla="*/ 797859 w 1402977"/>
              <a:gd name="connsiteY60" fmla="*/ 573742 h 1578553"/>
              <a:gd name="connsiteX61" fmla="*/ 815788 w 1402977"/>
              <a:gd name="connsiteY61" fmla="*/ 546847 h 1578553"/>
              <a:gd name="connsiteX62" fmla="*/ 829236 w 1402977"/>
              <a:gd name="connsiteY62" fmla="*/ 502024 h 1578553"/>
              <a:gd name="connsiteX63" fmla="*/ 838200 w 1402977"/>
              <a:gd name="connsiteY63" fmla="*/ 488577 h 1578553"/>
              <a:gd name="connsiteX64" fmla="*/ 847165 w 1402977"/>
              <a:gd name="connsiteY64" fmla="*/ 470647 h 1578553"/>
              <a:gd name="connsiteX65" fmla="*/ 860612 w 1402977"/>
              <a:gd name="connsiteY65" fmla="*/ 461683 h 1578553"/>
              <a:gd name="connsiteX66" fmla="*/ 874059 w 1402977"/>
              <a:gd name="connsiteY66" fmla="*/ 448236 h 1578553"/>
              <a:gd name="connsiteX67" fmla="*/ 883024 w 1402977"/>
              <a:gd name="connsiteY67" fmla="*/ 430306 h 1578553"/>
              <a:gd name="connsiteX68" fmla="*/ 896471 w 1402977"/>
              <a:gd name="connsiteY68" fmla="*/ 416859 h 1578553"/>
              <a:gd name="connsiteX69" fmla="*/ 918883 w 1402977"/>
              <a:gd name="connsiteY69" fmla="*/ 394447 h 1578553"/>
              <a:gd name="connsiteX70" fmla="*/ 936812 w 1402977"/>
              <a:gd name="connsiteY70" fmla="*/ 367553 h 1578553"/>
              <a:gd name="connsiteX71" fmla="*/ 941294 w 1402977"/>
              <a:gd name="connsiteY71" fmla="*/ 354106 h 1578553"/>
              <a:gd name="connsiteX72" fmla="*/ 959224 w 1402977"/>
              <a:gd name="connsiteY72" fmla="*/ 327212 h 1578553"/>
              <a:gd name="connsiteX73" fmla="*/ 968188 w 1402977"/>
              <a:gd name="connsiteY73" fmla="*/ 309283 h 1578553"/>
              <a:gd name="connsiteX74" fmla="*/ 995083 w 1402977"/>
              <a:gd name="connsiteY74" fmla="*/ 277906 h 1578553"/>
              <a:gd name="connsiteX75" fmla="*/ 1013012 w 1402977"/>
              <a:gd name="connsiteY75" fmla="*/ 255494 h 1578553"/>
              <a:gd name="connsiteX76" fmla="*/ 1021977 w 1402977"/>
              <a:gd name="connsiteY76" fmla="*/ 237565 h 1578553"/>
              <a:gd name="connsiteX77" fmla="*/ 1026459 w 1402977"/>
              <a:gd name="connsiteY77" fmla="*/ 219636 h 1578553"/>
              <a:gd name="connsiteX78" fmla="*/ 1057836 w 1402977"/>
              <a:gd name="connsiteY78" fmla="*/ 192742 h 1578553"/>
              <a:gd name="connsiteX79" fmla="*/ 1071283 w 1402977"/>
              <a:gd name="connsiteY79" fmla="*/ 179294 h 1578553"/>
              <a:gd name="connsiteX80" fmla="*/ 1089212 w 1402977"/>
              <a:gd name="connsiteY80" fmla="*/ 165847 h 1578553"/>
              <a:gd name="connsiteX81" fmla="*/ 1098177 w 1402977"/>
              <a:gd name="connsiteY81" fmla="*/ 152400 h 1578553"/>
              <a:gd name="connsiteX82" fmla="*/ 1125071 w 1402977"/>
              <a:gd name="connsiteY82" fmla="*/ 134471 h 1578553"/>
              <a:gd name="connsiteX83" fmla="*/ 1147483 w 1402977"/>
              <a:gd name="connsiteY83" fmla="*/ 112059 h 1578553"/>
              <a:gd name="connsiteX84" fmla="*/ 1187824 w 1402977"/>
              <a:gd name="connsiteY84" fmla="*/ 76200 h 1578553"/>
              <a:gd name="connsiteX85" fmla="*/ 1196788 w 1402977"/>
              <a:gd name="connsiteY85" fmla="*/ 58271 h 1578553"/>
              <a:gd name="connsiteX86" fmla="*/ 1210236 w 1402977"/>
              <a:gd name="connsiteY86" fmla="*/ 49306 h 1578553"/>
              <a:gd name="connsiteX87" fmla="*/ 1219200 w 1402977"/>
              <a:gd name="connsiteY87" fmla="*/ 35859 h 1578553"/>
              <a:gd name="connsiteX88" fmla="*/ 1232647 w 1402977"/>
              <a:gd name="connsiteY88" fmla="*/ 26894 h 1578553"/>
              <a:gd name="connsiteX89" fmla="*/ 1259541 w 1402977"/>
              <a:gd name="connsiteY89" fmla="*/ 0 h 1578553"/>
              <a:gd name="connsiteX90" fmla="*/ 1268506 w 1402977"/>
              <a:gd name="connsiteY90" fmla="*/ 13447 h 1578553"/>
              <a:gd name="connsiteX91" fmla="*/ 1277471 w 1402977"/>
              <a:gd name="connsiteY91" fmla="*/ 80683 h 1578553"/>
              <a:gd name="connsiteX92" fmla="*/ 1286436 w 1402977"/>
              <a:gd name="connsiteY92" fmla="*/ 94130 h 1578553"/>
              <a:gd name="connsiteX93" fmla="*/ 1299883 w 1402977"/>
              <a:gd name="connsiteY93" fmla="*/ 98612 h 1578553"/>
              <a:gd name="connsiteX94" fmla="*/ 1308847 w 1402977"/>
              <a:gd name="connsiteY94" fmla="*/ 125506 h 1578553"/>
              <a:gd name="connsiteX95" fmla="*/ 1313330 w 1402977"/>
              <a:gd name="connsiteY95" fmla="*/ 138953 h 1578553"/>
              <a:gd name="connsiteX96" fmla="*/ 1322294 w 1402977"/>
              <a:gd name="connsiteY96" fmla="*/ 152400 h 1578553"/>
              <a:gd name="connsiteX97" fmla="*/ 1331259 w 1402977"/>
              <a:gd name="connsiteY97" fmla="*/ 183777 h 1578553"/>
              <a:gd name="connsiteX98" fmla="*/ 1344706 w 1402977"/>
              <a:gd name="connsiteY98" fmla="*/ 215153 h 1578553"/>
              <a:gd name="connsiteX99" fmla="*/ 1349188 w 1402977"/>
              <a:gd name="connsiteY99" fmla="*/ 242047 h 1578553"/>
              <a:gd name="connsiteX100" fmla="*/ 1353671 w 1402977"/>
              <a:gd name="connsiteY100" fmla="*/ 255494 h 1578553"/>
              <a:gd name="connsiteX101" fmla="*/ 1358153 w 1402977"/>
              <a:gd name="connsiteY101" fmla="*/ 277906 h 1578553"/>
              <a:gd name="connsiteX102" fmla="*/ 1367118 w 1402977"/>
              <a:gd name="connsiteY102" fmla="*/ 304800 h 1578553"/>
              <a:gd name="connsiteX103" fmla="*/ 1376083 w 1402977"/>
              <a:gd name="connsiteY103" fmla="*/ 331694 h 1578553"/>
              <a:gd name="connsiteX104" fmla="*/ 1385047 w 1402977"/>
              <a:gd name="connsiteY104" fmla="*/ 358589 h 1578553"/>
              <a:gd name="connsiteX105" fmla="*/ 1389530 w 1402977"/>
              <a:gd name="connsiteY105" fmla="*/ 372036 h 1578553"/>
              <a:gd name="connsiteX106" fmla="*/ 1402977 w 1402977"/>
              <a:gd name="connsiteY106" fmla="*/ 385483 h 1578553"/>
              <a:gd name="connsiteX107" fmla="*/ 1394012 w 1402977"/>
              <a:gd name="connsiteY107" fmla="*/ 443753 h 1578553"/>
              <a:gd name="connsiteX108" fmla="*/ 1380565 w 1402977"/>
              <a:gd name="connsiteY108" fmla="*/ 461683 h 1578553"/>
              <a:gd name="connsiteX109" fmla="*/ 1353671 w 1402977"/>
              <a:gd name="connsiteY109" fmla="*/ 502024 h 1578553"/>
              <a:gd name="connsiteX110" fmla="*/ 1335741 w 1402977"/>
              <a:gd name="connsiteY110" fmla="*/ 519953 h 1578553"/>
              <a:gd name="connsiteX111" fmla="*/ 1308847 w 1402977"/>
              <a:gd name="connsiteY111" fmla="*/ 560294 h 1578553"/>
              <a:gd name="connsiteX112" fmla="*/ 1277471 w 1402977"/>
              <a:gd name="connsiteY112" fmla="*/ 587189 h 1578553"/>
              <a:gd name="connsiteX113" fmla="*/ 1246094 w 1402977"/>
              <a:gd name="connsiteY113" fmla="*/ 632012 h 1578553"/>
              <a:gd name="connsiteX114" fmla="*/ 1228165 w 1402977"/>
              <a:gd name="connsiteY114" fmla="*/ 658906 h 1578553"/>
              <a:gd name="connsiteX115" fmla="*/ 1219200 w 1402977"/>
              <a:gd name="connsiteY115" fmla="*/ 685800 h 1578553"/>
              <a:gd name="connsiteX116" fmla="*/ 1196788 w 1402977"/>
              <a:gd name="connsiteY116" fmla="*/ 717177 h 1578553"/>
              <a:gd name="connsiteX117" fmla="*/ 1178859 w 1402977"/>
              <a:gd name="connsiteY117" fmla="*/ 744071 h 1578553"/>
              <a:gd name="connsiteX118" fmla="*/ 1174377 w 1402977"/>
              <a:gd name="connsiteY118" fmla="*/ 757518 h 1578553"/>
              <a:gd name="connsiteX119" fmla="*/ 1165412 w 1402977"/>
              <a:gd name="connsiteY119" fmla="*/ 770965 h 1578553"/>
              <a:gd name="connsiteX120" fmla="*/ 1151965 w 1402977"/>
              <a:gd name="connsiteY120" fmla="*/ 815789 h 1578553"/>
              <a:gd name="connsiteX121" fmla="*/ 1134036 w 1402977"/>
              <a:gd name="connsiteY121" fmla="*/ 847165 h 1578553"/>
              <a:gd name="connsiteX122" fmla="*/ 1129553 w 1402977"/>
              <a:gd name="connsiteY122" fmla="*/ 860612 h 1578553"/>
              <a:gd name="connsiteX123" fmla="*/ 1116106 w 1402977"/>
              <a:gd name="connsiteY123" fmla="*/ 874059 h 1578553"/>
              <a:gd name="connsiteX124" fmla="*/ 1098177 w 1402977"/>
              <a:gd name="connsiteY124" fmla="*/ 900953 h 1578553"/>
              <a:gd name="connsiteX125" fmla="*/ 1093694 w 1402977"/>
              <a:gd name="connsiteY125" fmla="*/ 918883 h 1578553"/>
              <a:gd name="connsiteX126" fmla="*/ 1057836 w 1402977"/>
              <a:gd name="connsiteY126" fmla="*/ 945777 h 1578553"/>
              <a:gd name="connsiteX127" fmla="*/ 1035424 w 1402977"/>
              <a:gd name="connsiteY127" fmla="*/ 986118 h 1578553"/>
              <a:gd name="connsiteX128" fmla="*/ 1017494 w 1402977"/>
              <a:gd name="connsiteY128" fmla="*/ 990600 h 1578553"/>
              <a:gd name="connsiteX129" fmla="*/ 1004047 w 1402977"/>
              <a:gd name="connsiteY129" fmla="*/ 999565 h 1578553"/>
              <a:gd name="connsiteX130" fmla="*/ 990600 w 1402977"/>
              <a:gd name="connsiteY130" fmla="*/ 1017494 h 1578553"/>
              <a:gd name="connsiteX131" fmla="*/ 981636 w 1402977"/>
              <a:gd name="connsiteY131" fmla="*/ 1030942 h 1578553"/>
              <a:gd name="connsiteX132" fmla="*/ 963706 w 1402977"/>
              <a:gd name="connsiteY132" fmla="*/ 1044389 h 1578553"/>
              <a:gd name="connsiteX133" fmla="*/ 945777 w 1402977"/>
              <a:gd name="connsiteY133" fmla="*/ 1066800 h 1578553"/>
              <a:gd name="connsiteX134" fmla="*/ 914400 w 1402977"/>
              <a:gd name="connsiteY134" fmla="*/ 1107142 h 1578553"/>
              <a:gd name="connsiteX135" fmla="*/ 896471 w 1402977"/>
              <a:gd name="connsiteY135" fmla="*/ 1116106 h 1578553"/>
              <a:gd name="connsiteX136" fmla="*/ 878541 w 1402977"/>
              <a:gd name="connsiteY136" fmla="*/ 1120589 h 1578553"/>
              <a:gd name="connsiteX137" fmla="*/ 860612 w 1402977"/>
              <a:gd name="connsiteY137" fmla="*/ 1134036 h 1578553"/>
              <a:gd name="connsiteX138" fmla="*/ 829236 w 1402977"/>
              <a:gd name="connsiteY138" fmla="*/ 1151965 h 1578553"/>
              <a:gd name="connsiteX139" fmla="*/ 797859 w 1402977"/>
              <a:gd name="connsiteY139" fmla="*/ 1178859 h 1578553"/>
              <a:gd name="connsiteX140" fmla="*/ 775447 w 1402977"/>
              <a:gd name="connsiteY140" fmla="*/ 1201271 h 1578553"/>
              <a:gd name="connsiteX141" fmla="*/ 748553 w 1402977"/>
              <a:gd name="connsiteY141" fmla="*/ 1228165 h 1578553"/>
              <a:gd name="connsiteX142" fmla="*/ 744071 w 1402977"/>
              <a:gd name="connsiteY142" fmla="*/ 1241612 h 1578553"/>
              <a:gd name="connsiteX143" fmla="*/ 735106 w 1402977"/>
              <a:gd name="connsiteY143" fmla="*/ 1255059 h 1578553"/>
              <a:gd name="connsiteX144" fmla="*/ 694765 w 1402977"/>
              <a:gd name="connsiteY144" fmla="*/ 1290918 h 1578553"/>
              <a:gd name="connsiteX145" fmla="*/ 649941 w 1402977"/>
              <a:gd name="connsiteY145" fmla="*/ 1344706 h 1578553"/>
              <a:gd name="connsiteX146" fmla="*/ 632012 w 1402977"/>
              <a:gd name="connsiteY146" fmla="*/ 1358153 h 1578553"/>
              <a:gd name="connsiteX147" fmla="*/ 618565 w 1402977"/>
              <a:gd name="connsiteY147" fmla="*/ 1376083 h 1578553"/>
              <a:gd name="connsiteX148" fmla="*/ 605118 w 1402977"/>
              <a:gd name="connsiteY148" fmla="*/ 1389530 h 1578553"/>
              <a:gd name="connsiteX149" fmla="*/ 587188 w 1402977"/>
              <a:gd name="connsiteY149" fmla="*/ 1416424 h 1578553"/>
              <a:gd name="connsiteX150" fmla="*/ 569259 w 1402977"/>
              <a:gd name="connsiteY150" fmla="*/ 1429871 h 1578553"/>
              <a:gd name="connsiteX151" fmla="*/ 555812 w 1402977"/>
              <a:gd name="connsiteY151" fmla="*/ 1447800 h 1578553"/>
              <a:gd name="connsiteX152" fmla="*/ 542365 w 1402977"/>
              <a:gd name="connsiteY152" fmla="*/ 1452283 h 1578553"/>
              <a:gd name="connsiteX153" fmla="*/ 515471 w 1402977"/>
              <a:gd name="connsiteY153" fmla="*/ 1465730 h 1578553"/>
              <a:gd name="connsiteX154" fmla="*/ 493059 w 1402977"/>
              <a:gd name="connsiteY154" fmla="*/ 1488142 h 1578553"/>
              <a:gd name="connsiteX155" fmla="*/ 452718 w 1402977"/>
              <a:gd name="connsiteY155" fmla="*/ 1528483 h 1578553"/>
              <a:gd name="connsiteX156" fmla="*/ 439271 w 1402977"/>
              <a:gd name="connsiteY156" fmla="*/ 1541930 h 1578553"/>
              <a:gd name="connsiteX157" fmla="*/ 425824 w 1402977"/>
              <a:gd name="connsiteY157" fmla="*/ 1550894 h 1578553"/>
              <a:gd name="connsiteX158" fmla="*/ 398930 w 1402977"/>
              <a:gd name="connsiteY158" fmla="*/ 1577789 h 1578553"/>
              <a:gd name="connsiteX159" fmla="*/ 381000 w 1402977"/>
              <a:gd name="connsiteY159" fmla="*/ 1573306 h 1578553"/>
              <a:gd name="connsiteX160" fmla="*/ 376518 w 1402977"/>
              <a:gd name="connsiteY160" fmla="*/ 1564342 h 157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402977" h="1578553">
                <a:moveTo>
                  <a:pt x="376518" y="1564342"/>
                </a:moveTo>
                <a:cubicBezTo>
                  <a:pt x="373530" y="1563595"/>
                  <a:pt x="367796" y="1568824"/>
                  <a:pt x="363071" y="1568824"/>
                </a:cubicBezTo>
                <a:cubicBezTo>
                  <a:pt x="351804" y="1568824"/>
                  <a:pt x="345243" y="1559910"/>
                  <a:pt x="336177" y="1555377"/>
                </a:cubicBezTo>
                <a:cubicBezTo>
                  <a:pt x="326985" y="1550781"/>
                  <a:pt x="308848" y="1548118"/>
                  <a:pt x="300318" y="1546412"/>
                </a:cubicBezTo>
                <a:cubicBezTo>
                  <a:pt x="261635" y="1527070"/>
                  <a:pt x="303843" y="1545452"/>
                  <a:pt x="233083" y="1532965"/>
                </a:cubicBezTo>
                <a:cubicBezTo>
                  <a:pt x="223777" y="1531323"/>
                  <a:pt x="215356" y="1526292"/>
                  <a:pt x="206188" y="1524000"/>
                </a:cubicBezTo>
                <a:cubicBezTo>
                  <a:pt x="200212" y="1522506"/>
                  <a:pt x="194182" y="1521210"/>
                  <a:pt x="188259" y="1519518"/>
                </a:cubicBezTo>
                <a:cubicBezTo>
                  <a:pt x="168331" y="1513825"/>
                  <a:pt x="180225" y="1515222"/>
                  <a:pt x="156883" y="1510553"/>
                </a:cubicBezTo>
                <a:cubicBezTo>
                  <a:pt x="147971" y="1508771"/>
                  <a:pt x="138953" y="1507565"/>
                  <a:pt x="129988" y="1506071"/>
                </a:cubicBezTo>
                <a:cubicBezTo>
                  <a:pt x="125506" y="1504577"/>
                  <a:pt x="121125" y="1502735"/>
                  <a:pt x="116541" y="1501589"/>
                </a:cubicBezTo>
                <a:cubicBezTo>
                  <a:pt x="109150" y="1499741"/>
                  <a:pt x="101263" y="1499781"/>
                  <a:pt x="94130" y="1497106"/>
                </a:cubicBezTo>
                <a:cubicBezTo>
                  <a:pt x="89086" y="1495214"/>
                  <a:pt x="85501" y="1490551"/>
                  <a:pt x="80683" y="1488142"/>
                </a:cubicBezTo>
                <a:cubicBezTo>
                  <a:pt x="76457" y="1486029"/>
                  <a:pt x="71462" y="1485772"/>
                  <a:pt x="67236" y="1483659"/>
                </a:cubicBezTo>
                <a:cubicBezTo>
                  <a:pt x="37896" y="1468988"/>
                  <a:pt x="70091" y="1481080"/>
                  <a:pt x="40341" y="1461247"/>
                </a:cubicBezTo>
                <a:cubicBezTo>
                  <a:pt x="36410" y="1458626"/>
                  <a:pt x="31376" y="1458259"/>
                  <a:pt x="26894" y="1456765"/>
                </a:cubicBezTo>
                <a:cubicBezTo>
                  <a:pt x="5584" y="1442558"/>
                  <a:pt x="15151" y="1452911"/>
                  <a:pt x="4483" y="1420906"/>
                </a:cubicBezTo>
                <a:lnTo>
                  <a:pt x="0" y="1407459"/>
                </a:lnTo>
                <a:cubicBezTo>
                  <a:pt x="1494" y="1401483"/>
                  <a:pt x="1728" y="1395040"/>
                  <a:pt x="4483" y="1389530"/>
                </a:cubicBezTo>
                <a:cubicBezTo>
                  <a:pt x="9301" y="1379893"/>
                  <a:pt x="22412" y="1362636"/>
                  <a:pt x="22412" y="1362636"/>
                </a:cubicBezTo>
                <a:cubicBezTo>
                  <a:pt x="23017" y="1352350"/>
                  <a:pt x="20494" y="1282591"/>
                  <a:pt x="35859" y="1259542"/>
                </a:cubicBezTo>
                <a:lnTo>
                  <a:pt x="44824" y="1246094"/>
                </a:lnTo>
                <a:cubicBezTo>
                  <a:pt x="47812" y="1237129"/>
                  <a:pt x="52234" y="1228521"/>
                  <a:pt x="53788" y="1219200"/>
                </a:cubicBezTo>
                <a:cubicBezTo>
                  <a:pt x="56816" y="1201034"/>
                  <a:pt x="57740" y="1191088"/>
                  <a:pt x="62753" y="1174377"/>
                </a:cubicBezTo>
                <a:cubicBezTo>
                  <a:pt x="65468" y="1165326"/>
                  <a:pt x="69426" y="1156651"/>
                  <a:pt x="71718" y="1147483"/>
                </a:cubicBezTo>
                <a:cubicBezTo>
                  <a:pt x="73212" y="1141506"/>
                  <a:pt x="72783" y="1134679"/>
                  <a:pt x="76200" y="1129553"/>
                </a:cubicBezTo>
                <a:cubicBezTo>
                  <a:pt x="82390" y="1120268"/>
                  <a:pt x="98583" y="1118355"/>
                  <a:pt x="107577" y="1116106"/>
                </a:cubicBezTo>
                <a:cubicBezTo>
                  <a:pt x="113553" y="1111624"/>
                  <a:pt x="119386" y="1106943"/>
                  <a:pt x="125506" y="1102659"/>
                </a:cubicBezTo>
                <a:cubicBezTo>
                  <a:pt x="134333" y="1096480"/>
                  <a:pt x="152400" y="1084730"/>
                  <a:pt x="152400" y="1084730"/>
                </a:cubicBezTo>
                <a:cubicBezTo>
                  <a:pt x="155388" y="1078753"/>
                  <a:pt x="156019" y="1070809"/>
                  <a:pt x="161365" y="1066800"/>
                </a:cubicBezTo>
                <a:cubicBezTo>
                  <a:pt x="168925" y="1061130"/>
                  <a:pt x="188259" y="1057836"/>
                  <a:pt x="188259" y="1057836"/>
                </a:cubicBezTo>
                <a:cubicBezTo>
                  <a:pt x="197224" y="1051859"/>
                  <a:pt x="204932" y="1043313"/>
                  <a:pt x="215153" y="1039906"/>
                </a:cubicBezTo>
                <a:lnTo>
                  <a:pt x="242047" y="1030942"/>
                </a:lnTo>
                <a:cubicBezTo>
                  <a:pt x="246529" y="1026459"/>
                  <a:pt x="250490" y="1021386"/>
                  <a:pt x="255494" y="1017494"/>
                </a:cubicBezTo>
                <a:cubicBezTo>
                  <a:pt x="263999" y="1010879"/>
                  <a:pt x="274769" y="1007183"/>
                  <a:pt x="282388" y="999565"/>
                </a:cubicBezTo>
                <a:cubicBezTo>
                  <a:pt x="299177" y="982777"/>
                  <a:pt x="289822" y="988123"/>
                  <a:pt x="309283" y="981636"/>
                </a:cubicBezTo>
                <a:cubicBezTo>
                  <a:pt x="329329" y="951564"/>
                  <a:pt x="305715" y="981026"/>
                  <a:pt x="331694" y="963706"/>
                </a:cubicBezTo>
                <a:cubicBezTo>
                  <a:pt x="353723" y="949019"/>
                  <a:pt x="337569" y="953349"/>
                  <a:pt x="354106" y="936812"/>
                </a:cubicBezTo>
                <a:cubicBezTo>
                  <a:pt x="357915" y="933003"/>
                  <a:pt x="363071" y="930835"/>
                  <a:pt x="367553" y="927847"/>
                </a:cubicBezTo>
                <a:cubicBezTo>
                  <a:pt x="369047" y="923365"/>
                  <a:pt x="369741" y="918530"/>
                  <a:pt x="372036" y="914400"/>
                </a:cubicBezTo>
                <a:cubicBezTo>
                  <a:pt x="377268" y="904982"/>
                  <a:pt x="389965" y="887506"/>
                  <a:pt x="389965" y="887506"/>
                </a:cubicBezTo>
                <a:cubicBezTo>
                  <a:pt x="413092" y="818129"/>
                  <a:pt x="386587" y="889780"/>
                  <a:pt x="407894" y="847165"/>
                </a:cubicBezTo>
                <a:cubicBezTo>
                  <a:pt x="410007" y="842939"/>
                  <a:pt x="409476" y="837448"/>
                  <a:pt x="412377" y="833718"/>
                </a:cubicBezTo>
                <a:cubicBezTo>
                  <a:pt x="420161" y="823711"/>
                  <a:pt x="432238" y="817373"/>
                  <a:pt x="439271" y="806824"/>
                </a:cubicBezTo>
                <a:cubicBezTo>
                  <a:pt x="442259" y="802342"/>
                  <a:pt x="444182" y="796924"/>
                  <a:pt x="448236" y="793377"/>
                </a:cubicBezTo>
                <a:cubicBezTo>
                  <a:pt x="448250" y="793365"/>
                  <a:pt x="481846" y="770970"/>
                  <a:pt x="488577" y="766483"/>
                </a:cubicBezTo>
                <a:lnTo>
                  <a:pt x="502024" y="757518"/>
                </a:lnTo>
                <a:lnTo>
                  <a:pt x="515471" y="748553"/>
                </a:lnTo>
                <a:cubicBezTo>
                  <a:pt x="535521" y="718478"/>
                  <a:pt x="511901" y="747945"/>
                  <a:pt x="537883" y="730624"/>
                </a:cubicBezTo>
                <a:cubicBezTo>
                  <a:pt x="543157" y="727108"/>
                  <a:pt x="545789" y="720256"/>
                  <a:pt x="551330" y="717177"/>
                </a:cubicBezTo>
                <a:cubicBezTo>
                  <a:pt x="559590" y="712588"/>
                  <a:pt x="569259" y="711200"/>
                  <a:pt x="578224" y="708212"/>
                </a:cubicBezTo>
                <a:lnTo>
                  <a:pt x="591671" y="703730"/>
                </a:lnTo>
                <a:cubicBezTo>
                  <a:pt x="622496" y="683179"/>
                  <a:pt x="608344" y="689207"/>
                  <a:pt x="632012" y="681318"/>
                </a:cubicBezTo>
                <a:cubicBezTo>
                  <a:pt x="636494" y="678330"/>
                  <a:pt x="640507" y="674475"/>
                  <a:pt x="645459" y="672353"/>
                </a:cubicBezTo>
                <a:cubicBezTo>
                  <a:pt x="651121" y="669926"/>
                  <a:pt x="657465" y="669563"/>
                  <a:pt x="663388" y="667871"/>
                </a:cubicBezTo>
                <a:cubicBezTo>
                  <a:pt x="708441" y="655000"/>
                  <a:pt x="638666" y="672933"/>
                  <a:pt x="694765" y="658906"/>
                </a:cubicBezTo>
                <a:cubicBezTo>
                  <a:pt x="699247" y="654424"/>
                  <a:pt x="703342" y="649517"/>
                  <a:pt x="708212" y="645459"/>
                </a:cubicBezTo>
                <a:cubicBezTo>
                  <a:pt x="712351" y="642010"/>
                  <a:pt x="717850" y="640303"/>
                  <a:pt x="721659" y="636494"/>
                </a:cubicBezTo>
                <a:cubicBezTo>
                  <a:pt x="725468" y="632685"/>
                  <a:pt x="726570" y="626594"/>
                  <a:pt x="730624" y="623047"/>
                </a:cubicBezTo>
                <a:cubicBezTo>
                  <a:pt x="745046" y="610428"/>
                  <a:pt x="759064" y="604345"/>
                  <a:pt x="775447" y="596153"/>
                </a:cubicBezTo>
                <a:cubicBezTo>
                  <a:pt x="778435" y="591671"/>
                  <a:pt x="780603" y="586515"/>
                  <a:pt x="784412" y="582706"/>
                </a:cubicBezTo>
                <a:cubicBezTo>
                  <a:pt x="788221" y="578897"/>
                  <a:pt x="794312" y="577796"/>
                  <a:pt x="797859" y="573742"/>
                </a:cubicBezTo>
                <a:cubicBezTo>
                  <a:pt x="804954" y="565633"/>
                  <a:pt x="815788" y="546847"/>
                  <a:pt x="815788" y="546847"/>
                </a:cubicBezTo>
                <a:cubicBezTo>
                  <a:pt x="818294" y="536825"/>
                  <a:pt x="824872" y="508571"/>
                  <a:pt x="829236" y="502024"/>
                </a:cubicBezTo>
                <a:cubicBezTo>
                  <a:pt x="832224" y="497542"/>
                  <a:pt x="835527" y="493254"/>
                  <a:pt x="838200" y="488577"/>
                </a:cubicBezTo>
                <a:cubicBezTo>
                  <a:pt x="841515" y="482775"/>
                  <a:pt x="842887" y="475780"/>
                  <a:pt x="847165" y="470647"/>
                </a:cubicBezTo>
                <a:cubicBezTo>
                  <a:pt x="850614" y="466509"/>
                  <a:pt x="856474" y="465132"/>
                  <a:pt x="860612" y="461683"/>
                </a:cubicBezTo>
                <a:cubicBezTo>
                  <a:pt x="865482" y="457625"/>
                  <a:pt x="870375" y="453394"/>
                  <a:pt x="874059" y="448236"/>
                </a:cubicBezTo>
                <a:cubicBezTo>
                  <a:pt x="877943" y="442799"/>
                  <a:pt x="879140" y="435743"/>
                  <a:pt x="883024" y="430306"/>
                </a:cubicBezTo>
                <a:cubicBezTo>
                  <a:pt x="886708" y="425148"/>
                  <a:pt x="892413" y="421729"/>
                  <a:pt x="896471" y="416859"/>
                </a:cubicBezTo>
                <a:cubicBezTo>
                  <a:pt x="915148" y="394447"/>
                  <a:pt x="894230" y="410883"/>
                  <a:pt x="918883" y="394447"/>
                </a:cubicBezTo>
                <a:cubicBezTo>
                  <a:pt x="929540" y="362473"/>
                  <a:pt x="914429" y="401129"/>
                  <a:pt x="936812" y="367553"/>
                </a:cubicBezTo>
                <a:cubicBezTo>
                  <a:pt x="939433" y="363622"/>
                  <a:pt x="938999" y="358236"/>
                  <a:pt x="941294" y="354106"/>
                </a:cubicBezTo>
                <a:cubicBezTo>
                  <a:pt x="946527" y="344688"/>
                  <a:pt x="954406" y="336849"/>
                  <a:pt x="959224" y="327212"/>
                </a:cubicBezTo>
                <a:cubicBezTo>
                  <a:pt x="962212" y="321236"/>
                  <a:pt x="964647" y="314949"/>
                  <a:pt x="968188" y="309283"/>
                </a:cubicBezTo>
                <a:cubicBezTo>
                  <a:pt x="977771" y="293950"/>
                  <a:pt x="982860" y="290129"/>
                  <a:pt x="995083" y="277906"/>
                </a:cubicBezTo>
                <a:cubicBezTo>
                  <a:pt x="1005783" y="245802"/>
                  <a:pt x="990486" y="282525"/>
                  <a:pt x="1013012" y="255494"/>
                </a:cubicBezTo>
                <a:cubicBezTo>
                  <a:pt x="1017290" y="250361"/>
                  <a:pt x="1018989" y="243541"/>
                  <a:pt x="1021977" y="237565"/>
                </a:cubicBezTo>
                <a:cubicBezTo>
                  <a:pt x="1023471" y="231589"/>
                  <a:pt x="1023403" y="224985"/>
                  <a:pt x="1026459" y="219636"/>
                </a:cubicBezTo>
                <a:cubicBezTo>
                  <a:pt x="1031798" y="210292"/>
                  <a:pt x="1050616" y="198931"/>
                  <a:pt x="1057836" y="192742"/>
                </a:cubicBezTo>
                <a:cubicBezTo>
                  <a:pt x="1062649" y="188616"/>
                  <a:pt x="1066470" y="183420"/>
                  <a:pt x="1071283" y="179294"/>
                </a:cubicBezTo>
                <a:cubicBezTo>
                  <a:pt x="1076955" y="174432"/>
                  <a:pt x="1083930" y="171129"/>
                  <a:pt x="1089212" y="165847"/>
                </a:cubicBezTo>
                <a:cubicBezTo>
                  <a:pt x="1093021" y="162038"/>
                  <a:pt x="1094123" y="155947"/>
                  <a:pt x="1098177" y="152400"/>
                </a:cubicBezTo>
                <a:cubicBezTo>
                  <a:pt x="1106285" y="145305"/>
                  <a:pt x="1125071" y="134471"/>
                  <a:pt x="1125071" y="134471"/>
                </a:cubicBezTo>
                <a:cubicBezTo>
                  <a:pt x="1143544" y="106762"/>
                  <a:pt x="1123034" y="133792"/>
                  <a:pt x="1147483" y="112059"/>
                </a:cubicBezTo>
                <a:cubicBezTo>
                  <a:pt x="1193538" y="71121"/>
                  <a:pt x="1157305" y="96547"/>
                  <a:pt x="1187824" y="76200"/>
                </a:cubicBezTo>
                <a:cubicBezTo>
                  <a:pt x="1190812" y="70224"/>
                  <a:pt x="1192510" y="63404"/>
                  <a:pt x="1196788" y="58271"/>
                </a:cubicBezTo>
                <a:cubicBezTo>
                  <a:pt x="1200237" y="54132"/>
                  <a:pt x="1206427" y="53115"/>
                  <a:pt x="1210236" y="49306"/>
                </a:cubicBezTo>
                <a:cubicBezTo>
                  <a:pt x="1214045" y="45497"/>
                  <a:pt x="1215391" y="39668"/>
                  <a:pt x="1219200" y="35859"/>
                </a:cubicBezTo>
                <a:cubicBezTo>
                  <a:pt x="1223009" y="32050"/>
                  <a:pt x="1228621" y="30473"/>
                  <a:pt x="1232647" y="26894"/>
                </a:cubicBezTo>
                <a:cubicBezTo>
                  <a:pt x="1242123" y="18471"/>
                  <a:pt x="1259541" y="0"/>
                  <a:pt x="1259541" y="0"/>
                </a:cubicBezTo>
                <a:cubicBezTo>
                  <a:pt x="1262529" y="4482"/>
                  <a:pt x="1267450" y="8164"/>
                  <a:pt x="1268506" y="13447"/>
                </a:cubicBezTo>
                <a:cubicBezTo>
                  <a:pt x="1271847" y="30150"/>
                  <a:pt x="1267701" y="61144"/>
                  <a:pt x="1277471" y="80683"/>
                </a:cubicBezTo>
                <a:cubicBezTo>
                  <a:pt x="1279880" y="85501"/>
                  <a:pt x="1282229" y="90765"/>
                  <a:pt x="1286436" y="94130"/>
                </a:cubicBezTo>
                <a:cubicBezTo>
                  <a:pt x="1290125" y="97081"/>
                  <a:pt x="1295401" y="97118"/>
                  <a:pt x="1299883" y="98612"/>
                </a:cubicBezTo>
                <a:lnTo>
                  <a:pt x="1308847" y="125506"/>
                </a:lnTo>
                <a:cubicBezTo>
                  <a:pt x="1310341" y="129988"/>
                  <a:pt x="1310709" y="135022"/>
                  <a:pt x="1313330" y="138953"/>
                </a:cubicBezTo>
                <a:cubicBezTo>
                  <a:pt x="1316318" y="143435"/>
                  <a:pt x="1319885" y="147582"/>
                  <a:pt x="1322294" y="152400"/>
                </a:cubicBezTo>
                <a:cubicBezTo>
                  <a:pt x="1327718" y="163248"/>
                  <a:pt x="1326945" y="172272"/>
                  <a:pt x="1331259" y="183777"/>
                </a:cubicBezTo>
                <a:cubicBezTo>
                  <a:pt x="1338736" y="203715"/>
                  <a:pt x="1340658" y="196935"/>
                  <a:pt x="1344706" y="215153"/>
                </a:cubicBezTo>
                <a:cubicBezTo>
                  <a:pt x="1346677" y="224025"/>
                  <a:pt x="1347216" y="233175"/>
                  <a:pt x="1349188" y="242047"/>
                </a:cubicBezTo>
                <a:cubicBezTo>
                  <a:pt x="1350213" y="246659"/>
                  <a:pt x="1352525" y="250910"/>
                  <a:pt x="1353671" y="255494"/>
                </a:cubicBezTo>
                <a:cubicBezTo>
                  <a:pt x="1355519" y="262885"/>
                  <a:pt x="1356148" y="270556"/>
                  <a:pt x="1358153" y="277906"/>
                </a:cubicBezTo>
                <a:cubicBezTo>
                  <a:pt x="1360639" y="287023"/>
                  <a:pt x="1364130" y="295835"/>
                  <a:pt x="1367118" y="304800"/>
                </a:cubicBezTo>
                <a:lnTo>
                  <a:pt x="1376083" y="331694"/>
                </a:lnTo>
                <a:lnTo>
                  <a:pt x="1385047" y="358589"/>
                </a:lnTo>
                <a:cubicBezTo>
                  <a:pt x="1386541" y="363071"/>
                  <a:pt x="1386189" y="368695"/>
                  <a:pt x="1389530" y="372036"/>
                </a:cubicBezTo>
                <a:lnTo>
                  <a:pt x="1402977" y="385483"/>
                </a:lnTo>
                <a:cubicBezTo>
                  <a:pt x="1402470" y="390555"/>
                  <a:pt x="1401843" y="430048"/>
                  <a:pt x="1394012" y="443753"/>
                </a:cubicBezTo>
                <a:cubicBezTo>
                  <a:pt x="1390306" y="450239"/>
                  <a:pt x="1384709" y="455467"/>
                  <a:pt x="1380565" y="461683"/>
                </a:cubicBezTo>
                <a:cubicBezTo>
                  <a:pt x="1366825" y="482292"/>
                  <a:pt x="1369300" y="484163"/>
                  <a:pt x="1353671" y="502024"/>
                </a:cubicBezTo>
                <a:cubicBezTo>
                  <a:pt x="1348105" y="508385"/>
                  <a:pt x="1341307" y="513592"/>
                  <a:pt x="1335741" y="519953"/>
                </a:cubicBezTo>
                <a:cubicBezTo>
                  <a:pt x="1309805" y="549594"/>
                  <a:pt x="1334606" y="525948"/>
                  <a:pt x="1308847" y="560294"/>
                </a:cubicBezTo>
                <a:cubicBezTo>
                  <a:pt x="1300818" y="570999"/>
                  <a:pt x="1287861" y="579396"/>
                  <a:pt x="1277471" y="587189"/>
                </a:cubicBezTo>
                <a:cubicBezTo>
                  <a:pt x="1266875" y="629567"/>
                  <a:pt x="1283596" y="575758"/>
                  <a:pt x="1246094" y="632012"/>
                </a:cubicBezTo>
                <a:lnTo>
                  <a:pt x="1228165" y="658906"/>
                </a:lnTo>
                <a:cubicBezTo>
                  <a:pt x="1225177" y="667871"/>
                  <a:pt x="1224441" y="677937"/>
                  <a:pt x="1219200" y="685800"/>
                </a:cubicBezTo>
                <a:cubicBezTo>
                  <a:pt x="1190076" y="729490"/>
                  <a:pt x="1235681" y="661617"/>
                  <a:pt x="1196788" y="717177"/>
                </a:cubicBezTo>
                <a:cubicBezTo>
                  <a:pt x="1190609" y="726003"/>
                  <a:pt x="1178859" y="744071"/>
                  <a:pt x="1178859" y="744071"/>
                </a:cubicBezTo>
                <a:cubicBezTo>
                  <a:pt x="1177365" y="748553"/>
                  <a:pt x="1176490" y="753292"/>
                  <a:pt x="1174377" y="757518"/>
                </a:cubicBezTo>
                <a:cubicBezTo>
                  <a:pt x="1171968" y="762336"/>
                  <a:pt x="1167534" y="766013"/>
                  <a:pt x="1165412" y="770965"/>
                </a:cubicBezTo>
                <a:cubicBezTo>
                  <a:pt x="1157894" y="788506"/>
                  <a:pt x="1164019" y="797708"/>
                  <a:pt x="1151965" y="815789"/>
                </a:cubicBezTo>
                <a:cubicBezTo>
                  <a:pt x="1142960" y="829296"/>
                  <a:pt x="1140862" y="831238"/>
                  <a:pt x="1134036" y="847165"/>
                </a:cubicBezTo>
                <a:cubicBezTo>
                  <a:pt x="1132175" y="851508"/>
                  <a:pt x="1132174" y="856681"/>
                  <a:pt x="1129553" y="860612"/>
                </a:cubicBezTo>
                <a:cubicBezTo>
                  <a:pt x="1126037" y="865886"/>
                  <a:pt x="1119998" y="869055"/>
                  <a:pt x="1116106" y="874059"/>
                </a:cubicBezTo>
                <a:cubicBezTo>
                  <a:pt x="1109491" y="882564"/>
                  <a:pt x="1098177" y="900953"/>
                  <a:pt x="1098177" y="900953"/>
                </a:cubicBezTo>
                <a:cubicBezTo>
                  <a:pt x="1096683" y="906930"/>
                  <a:pt x="1097815" y="914304"/>
                  <a:pt x="1093694" y="918883"/>
                </a:cubicBezTo>
                <a:cubicBezTo>
                  <a:pt x="1083699" y="929989"/>
                  <a:pt x="1057836" y="945777"/>
                  <a:pt x="1057836" y="945777"/>
                </a:cubicBezTo>
                <a:cubicBezTo>
                  <a:pt x="1054043" y="957156"/>
                  <a:pt x="1046631" y="983317"/>
                  <a:pt x="1035424" y="986118"/>
                </a:cubicBezTo>
                <a:lnTo>
                  <a:pt x="1017494" y="990600"/>
                </a:lnTo>
                <a:cubicBezTo>
                  <a:pt x="1013012" y="993588"/>
                  <a:pt x="1007856" y="995756"/>
                  <a:pt x="1004047" y="999565"/>
                </a:cubicBezTo>
                <a:cubicBezTo>
                  <a:pt x="998765" y="1004847"/>
                  <a:pt x="994942" y="1011415"/>
                  <a:pt x="990600" y="1017494"/>
                </a:cubicBezTo>
                <a:cubicBezTo>
                  <a:pt x="987469" y="1021878"/>
                  <a:pt x="985445" y="1027133"/>
                  <a:pt x="981636" y="1030942"/>
                </a:cubicBezTo>
                <a:cubicBezTo>
                  <a:pt x="976353" y="1036225"/>
                  <a:pt x="969683" y="1039907"/>
                  <a:pt x="963706" y="1044389"/>
                </a:cubicBezTo>
                <a:cubicBezTo>
                  <a:pt x="953613" y="1074670"/>
                  <a:pt x="967611" y="1041848"/>
                  <a:pt x="945777" y="1066800"/>
                </a:cubicBezTo>
                <a:cubicBezTo>
                  <a:pt x="930333" y="1084449"/>
                  <a:pt x="931933" y="1094618"/>
                  <a:pt x="914400" y="1107142"/>
                </a:cubicBezTo>
                <a:cubicBezTo>
                  <a:pt x="908963" y="1111026"/>
                  <a:pt x="902727" y="1113760"/>
                  <a:pt x="896471" y="1116106"/>
                </a:cubicBezTo>
                <a:cubicBezTo>
                  <a:pt x="890703" y="1118269"/>
                  <a:pt x="884518" y="1119095"/>
                  <a:pt x="878541" y="1120589"/>
                </a:cubicBezTo>
                <a:cubicBezTo>
                  <a:pt x="872565" y="1125071"/>
                  <a:pt x="866947" y="1130077"/>
                  <a:pt x="860612" y="1134036"/>
                </a:cubicBezTo>
                <a:cubicBezTo>
                  <a:pt x="844952" y="1143823"/>
                  <a:pt x="842528" y="1140572"/>
                  <a:pt x="829236" y="1151965"/>
                </a:cubicBezTo>
                <a:cubicBezTo>
                  <a:pt x="791193" y="1184573"/>
                  <a:pt x="828730" y="1158277"/>
                  <a:pt x="797859" y="1178859"/>
                </a:cubicBezTo>
                <a:cubicBezTo>
                  <a:pt x="773952" y="1214718"/>
                  <a:pt x="805330" y="1171388"/>
                  <a:pt x="775447" y="1201271"/>
                </a:cubicBezTo>
                <a:cubicBezTo>
                  <a:pt x="742088" y="1234630"/>
                  <a:pt x="780244" y="1207037"/>
                  <a:pt x="748553" y="1228165"/>
                </a:cubicBezTo>
                <a:cubicBezTo>
                  <a:pt x="747059" y="1232647"/>
                  <a:pt x="746184" y="1237386"/>
                  <a:pt x="744071" y="1241612"/>
                </a:cubicBezTo>
                <a:cubicBezTo>
                  <a:pt x="741662" y="1246430"/>
                  <a:pt x="738685" y="1251033"/>
                  <a:pt x="735106" y="1255059"/>
                </a:cubicBezTo>
                <a:cubicBezTo>
                  <a:pt x="712776" y="1280180"/>
                  <a:pt x="715202" y="1277293"/>
                  <a:pt x="694765" y="1290918"/>
                </a:cubicBezTo>
                <a:cubicBezTo>
                  <a:pt x="679578" y="1313699"/>
                  <a:pt x="672953" y="1327447"/>
                  <a:pt x="649941" y="1344706"/>
                </a:cubicBezTo>
                <a:cubicBezTo>
                  <a:pt x="643965" y="1349188"/>
                  <a:pt x="637294" y="1352870"/>
                  <a:pt x="632012" y="1358153"/>
                </a:cubicBezTo>
                <a:cubicBezTo>
                  <a:pt x="626729" y="1363436"/>
                  <a:pt x="623427" y="1370411"/>
                  <a:pt x="618565" y="1376083"/>
                </a:cubicBezTo>
                <a:cubicBezTo>
                  <a:pt x="614440" y="1380896"/>
                  <a:pt x="609010" y="1384526"/>
                  <a:pt x="605118" y="1389530"/>
                </a:cubicBezTo>
                <a:cubicBezTo>
                  <a:pt x="598503" y="1398035"/>
                  <a:pt x="595807" y="1409959"/>
                  <a:pt x="587188" y="1416424"/>
                </a:cubicBezTo>
                <a:cubicBezTo>
                  <a:pt x="581212" y="1420906"/>
                  <a:pt x="574541" y="1424589"/>
                  <a:pt x="569259" y="1429871"/>
                </a:cubicBezTo>
                <a:cubicBezTo>
                  <a:pt x="563977" y="1435153"/>
                  <a:pt x="561551" y="1443017"/>
                  <a:pt x="555812" y="1447800"/>
                </a:cubicBezTo>
                <a:cubicBezTo>
                  <a:pt x="552182" y="1450825"/>
                  <a:pt x="546591" y="1450170"/>
                  <a:pt x="542365" y="1452283"/>
                </a:cubicBezTo>
                <a:cubicBezTo>
                  <a:pt x="507608" y="1469661"/>
                  <a:pt x="549271" y="1454462"/>
                  <a:pt x="515471" y="1465730"/>
                </a:cubicBezTo>
                <a:cubicBezTo>
                  <a:pt x="496998" y="1493439"/>
                  <a:pt x="517508" y="1466409"/>
                  <a:pt x="493059" y="1488142"/>
                </a:cubicBezTo>
                <a:lnTo>
                  <a:pt x="452718" y="1528483"/>
                </a:lnTo>
                <a:cubicBezTo>
                  <a:pt x="448236" y="1532965"/>
                  <a:pt x="444545" y="1538414"/>
                  <a:pt x="439271" y="1541930"/>
                </a:cubicBezTo>
                <a:lnTo>
                  <a:pt x="425824" y="1550894"/>
                </a:lnTo>
                <a:cubicBezTo>
                  <a:pt x="418653" y="1565237"/>
                  <a:pt x="418054" y="1575399"/>
                  <a:pt x="398930" y="1577789"/>
                </a:cubicBezTo>
                <a:cubicBezTo>
                  <a:pt x="392817" y="1578553"/>
                  <a:pt x="387041" y="1574514"/>
                  <a:pt x="381000" y="1573306"/>
                </a:cubicBezTo>
                <a:cubicBezTo>
                  <a:pt x="379535" y="1573013"/>
                  <a:pt x="379506" y="1565089"/>
                  <a:pt x="376518" y="1564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634038" y="2197100"/>
            <a:ext cx="2586037" cy="1204913"/>
          </a:xfrm>
          <a:custGeom>
            <a:avLst/>
            <a:gdLst>
              <a:gd name="connsiteX0" fmla="*/ 318247 w 2586317"/>
              <a:gd name="connsiteY0" fmla="*/ 1191755 h 1205564"/>
              <a:gd name="connsiteX1" fmla="*/ 300317 w 2586317"/>
              <a:gd name="connsiteY1" fmla="*/ 1182790 h 1205564"/>
              <a:gd name="connsiteX2" fmla="*/ 268941 w 2586317"/>
              <a:gd name="connsiteY2" fmla="*/ 1164861 h 1205564"/>
              <a:gd name="connsiteX3" fmla="*/ 242047 w 2586317"/>
              <a:gd name="connsiteY3" fmla="*/ 1155896 h 1205564"/>
              <a:gd name="connsiteX4" fmla="*/ 228600 w 2586317"/>
              <a:gd name="connsiteY4" fmla="*/ 1151414 h 1205564"/>
              <a:gd name="connsiteX5" fmla="*/ 201706 w 2586317"/>
              <a:gd name="connsiteY5" fmla="*/ 1129002 h 1205564"/>
              <a:gd name="connsiteX6" fmla="*/ 188258 w 2586317"/>
              <a:gd name="connsiteY6" fmla="*/ 1124520 h 1205564"/>
              <a:gd name="connsiteX7" fmla="*/ 156882 w 2586317"/>
              <a:gd name="connsiteY7" fmla="*/ 1106590 h 1205564"/>
              <a:gd name="connsiteX8" fmla="*/ 143435 w 2586317"/>
              <a:gd name="connsiteY8" fmla="*/ 1097625 h 1205564"/>
              <a:gd name="connsiteX9" fmla="*/ 134470 w 2586317"/>
              <a:gd name="connsiteY9" fmla="*/ 1084178 h 1205564"/>
              <a:gd name="connsiteX10" fmla="*/ 121023 w 2586317"/>
              <a:gd name="connsiteY10" fmla="*/ 1079696 h 1205564"/>
              <a:gd name="connsiteX11" fmla="*/ 94129 w 2586317"/>
              <a:gd name="connsiteY11" fmla="*/ 1061767 h 1205564"/>
              <a:gd name="connsiteX12" fmla="*/ 80682 w 2586317"/>
              <a:gd name="connsiteY12" fmla="*/ 1052802 h 1205564"/>
              <a:gd name="connsiteX13" fmla="*/ 53788 w 2586317"/>
              <a:gd name="connsiteY13" fmla="*/ 1025908 h 1205564"/>
              <a:gd name="connsiteX14" fmla="*/ 26894 w 2586317"/>
              <a:gd name="connsiteY14" fmla="*/ 1003496 h 1205564"/>
              <a:gd name="connsiteX15" fmla="*/ 0 w 2586317"/>
              <a:gd name="connsiteY15" fmla="*/ 985567 h 1205564"/>
              <a:gd name="connsiteX16" fmla="*/ 13447 w 2586317"/>
              <a:gd name="connsiteY16" fmla="*/ 958672 h 1205564"/>
              <a:gd name="connsiteX17" fmla="*/ 26894 w 2586317"/>
              <a:gd name="connsiteY17" fmla="*/ 949708 h 1205564"/>
              <a:gd name="connsiteX18" fmla="*/ 58270 w 2586317"/>
              <a:gd name="connsiteY18" fmla="*/ 913849 h 1205564"/>
              <a:gd name="connsiteX19" fmla="*/ 85164 w 2586317"/>
              <a:gd name="connsiteY19" fmla="*/ 886955 h 1205564"/>
              <a:gd name="connsiteX20" fmla="*/ 89647 w 2586317"/>
              <a:gd name="connsiteY20" fmla="*/ 873508 h 1205564"/>
              <a:gd name="connsiteX21" fmla="*/ 116541 w 2586317"/>
              <a:gd name="connsiteY21" fmla="*/ 851096 h 1205564"/>
              <a:gd name="connsiteX22" fmla="*/ 138953 w 2586317"/>
              <a:gd name="connsiteY22" fmla="*/ 824202 h 1205564"/>
              <a:gd name="connsiteX23" fmla="*/ 152400 w 2586317"/>
              <a:gd name="connsiteY23" fmla="*/ 797308 h 1205564"/>
              <a:gd name="connsiteX24" fmla="*/ 165847 w 2586317"/>
              <a:gd name="connsiteY24" fmla="*/ 783861 h 1205564"/>
              <a:gd name="connsiteX25" fmla="*/ 179294 w 2586317"/>
              <a:gd name="connsiteY25" fmla="*/ 756967 h 1205564"/>
              <a:gd name="connsiteX26" fmla="*/ 183776 w 2586317"/>
              <a:gd name="connsiteY26" fmla="*/ 743520 h 1205564"/>
              <a:gd name="connsiteX27" fmla="*/ 197223 w 2586317"/>
              <a:gd name="connsiteY27" fmla="*/ 734555 h 1205564"/>
              <a:gd name="connsiteX28" fmla="*/ 210670 w 2586317"/>
              <a:gd name="connsiteY28" fmla="*/ 707661 h 1205564"/>
              <a:gd name="connsiteX29" fmla="*/ 233082 w 2586317"/>
              <a:gd name="connsiteY29" fmla="*/ 676284 h 1205564"/>
              <a:gd name="connsiteX30" fmla="*/ 246529 w 2586317"/>
              <a:gd name="connsiteY30" fmla="*/ 671802 h 1205564"/>
              <a:gd name="connsiteX31" fmla="*/ 255494 w 2586317"/>
              <a:gd name="connsiteY31" fmla="*/ 653872 h 1205564"/>
              <a:gd name="connsiteX32" fmla="*/ 286870 w 2586317"/>
              <a:gd name="connsiteY32" fmla="*/ 649390 h 1205564"/>
              <a:gd name="connsiteX33" fmla="*/ 309282 w 2586317"/>
              <a:gd name="connsiteY33" fmla="*/ 640425 h 1205564"/>
              <a:gd name="connsiteX34" fmla="*/ 336176 w 2586317"/>
              <a:gd name="connsiteY34" fmla="*/ 622496 h 1205564"/>
              <a:gd name="connsiteX35" fmla="*/ 349623 w 2586317"/>
              <a:gd name="connsiteY35" fmla="*/ 618014 h 1205564"/>
              <a:gd name="connsiteX36" fmla="*/ 389964 w 2586317"/>
              <a:gd name="connsiteY36" fmla="*/ 600084 h 1205564"/>
              <a:gd name="connsiteX37" fmla="*/ 403411 w 2586317"/>
              <a:gd name="connsiteY37" fmla="*/ 595602 h 1205564"/>
              <a:gd name="connsiteX38" fmla="*/ 416858 w 2586317"/>
              <a:gd name="connsiteY38" fmla="*/ 591120 h 1205564"/>
              <a:gd name="connsiteX39" fmla="*/ 443753 w 2586317"/>
              <a:gd name="connsiteY39" fmla="*/ 573190 h 1205564"/>
              <a:gd name="connsiteX40" fmla="*/ 457200 w 2586317"/>
              <a:gd name="connsiteY40" fmla="*/ 559743 h 1205564"/>
              <a:gd name="connsiteX41" fmla="*/ 484094 w 2586317"/>
              <a:gd name="connsiteY41" fmla="*/ 550778 h 1205564"/>
              <a:gd name="connsiteX42" fmla="*/ 524435 w 2586317"/>
              <a:gd name="connsiteY42" fmla="*/ 564225 h 1205564"/>
              <a:gd name="connsiteX43" fmla="*/ 537882 w 2586317"/>
              <a:gd name="connsiteY43" fmla="*/ 568708 h 1205564"/>
              <a:gd name="connsiteX44" fmla="*/ 551329 w 2586317"/>
              <a:gd name="connsiteY44" fmla="*/ 577672 h 1205564"/>
              <a:gd name="connsiteX45" fmla="*/ 627529 w 2586317"/>
              <a:gd name="connsiteY45" fmla="*/ 582155 h 1205564"/>
              <a:gd name="connsiteX46" fmla="*/ 654423 w 2586317"/>
              <a:gd name="connsiteY46" fmla="*/ 591120 h 1205564"/>
              <a:gd name="connsiteX47" fmla="*/ 681317 w 2586317"/>
              <a:gd name="connsiteY47" fmla="*/ 604567 h 1205564"/>
              <a:gd name="connsiteX48" fmla="*/ 717176 w 2586317"/>
              <a:gd name="connsiteY48" fmla="*/ 600084 h 1205564"/>
              <a:gd name="connsiteX49" fmla="*/ 730623 w 2586317"/>
              <a:gd name="connsiteY49" fmla="*/ 591120 h 1205564"/>
              <a:gd name="connsiteX50" fmla="*/ 757517 w 2586317"/>
              <a:gd name="connsiteY50" fmla="*/ 582155 h 1205564"/>
              <a:gd name="connsiteX51" fmla="*/ 770964 w 2586317"/>
              <a:gd name="connsiteY51" fmla="*/ 577672 h 1205564"/>
              <a:gd name="connsiteX52" fmla="*/ 784411 w 2586317"/>
              <a:gd name="connsiteY52" fmla="*/ 573190 h 1205564"/>
              <a:gd name="connsiteX53" fmla="*/ 793376 w 2586317"/>
              <a:gd name="connsiteY53" fmla="*/ 559743 h 1205564"/>
              <a:gd name="connsiteX54" fmla="*/ 806823 w 2586317"/>
              <a:gd name="connsiteY54" fmla="*/ 550778 h 1205564"/>
              <a:gd name="connsiteX55" fmla="*/ 838200 w 2586317"/>
              <a:gd name="connsiteY55" fmla="*/ 514920 h 1205564"/>
              <a:gd name="connsiteX56" fmla="*/ 851647 w 2586317"/>
              <a:gd name="connsiteY56" fmla="*/ 510437 h 1205564"/>
              <a:gd name="connsiteX57" fmla="*/ 865094 w 2586317"/>
              <a:gd name="connsiteY57" fmla="*/ 496990 h 1205564"/>
              <a:gd name="connsiteX58" fmla="*/ 883023 w 2586317"/>
              <a:gd name="connsiteY58" fmla="*/ 488025 h 1205564"/>
              <a:gd name="connsiteX59" fmla="*/ 891988 w 2586317"/>
              <a:gd name="connsiteY59" fmla="*/ 474578 h 1205564"/>
              <a:gd name="connsiteX60" fmla="*/ 909917 w 2586317"/>
              <a:gd name="connsiteY60" fmla="*/ 465614 h 1205564"/>
              <a:gd name="connsiteX61" fmla="*/ 923364 w 2586317"/>
              <a:gd name="connsiteY61" fmla="*/ 456649 h 1205564"/>
              <a:gd name="connsiteX62" fmla="*/ 941294 w 2586317"/>
              <a:gd name="connsiteY62" fmla="*/ 443202 h 1205564"/>
              <a:gd name="connsiteX63" fmla="*/ 954741 w 2586317"/>
              <a:gd name="connsiteY63" fmla="*/ 429755 h 1205564"/>
              <a:gd name="connsiteX64" fmla="*/ 981635 w 2586317"/>
              <a:gd name="connsiteY64" fmla="*/ 416308 h 1205564"/>
              <a:gd name="connsiteX65" fmla="*/ 1008529 w 2586317"/>
              <a:gd name="connsiteY65" fmla="*/ 393896 h 1205564"/>
              <a:gd name="connsiteX66" fmla="*/ 1017494 w 2586317"/>
              <a:gd name="connsiteY66" fmla="*/ 380449 h 1205564"/>
              <a:gd name="connsiteX67" fmla="*/ 1044388 w 2586317"/>
              <a:gd name="connsiteY67" fmla="*/ 384931 h 1205564"/>
              <a:gd name="connsiteX68" fmla="*/ 1075764 w 2586317"/>
              <a:gd name="connsiteY68" fmla="*/ 393896 h 1205564"/>
              <a:gd name="connsiteX69" fmla="*/ 1116106 w 2586317"/>
              <a:gd name="connsiteY69" fmla="*/ 420790 h 1205564"/>
              <a:gd name="connsiteX70" fmla="*/ 1129553 w 2586317"/>
              <a:gd name="connsiteY70" fmla="*/ 429755 h 1205564"/>
              <a:gd name="connsiteX71" fmla="*/ 1169894 w 2586317"/>
              <a:gd name="connsiteY71" fmla="*/ 443202 h 1205564"/>
              <a:gd name="connsiteX72" fmla="*/ 1183341 w 2586317"/>
              <a:gd name="connsiteY72" fmla="*/ 447684 h 1205564"/>
              <a:gd name="connsiteX73" fmla="*/ 1264023 w 2586317"/>
              <a:gd name="connsiteY73" fmla="*/ 443202 h 1205564"/>
              <a:gd name="connsiteX74" fmla="*/ 1295400 w 2586317"/>
              <a:gd name="connsiteY74" fmla="*/ 434237 h 1205564"/>
              <a:gd name="connsiteX75" fmla="*/ 1317811 w 2586317"/>
              <a:gd name="connsiteY75" fmla="*/ 429755 h 1205564"/>
              <a:gd name="connsiteX76" fmla="*/ 1344706 w 2586317"/>
              <a:gd name="connsiteY76" fmla="*/ 420790 h 1205564"/>
              <a:gd name="connsiteX77" fmla="*/ 1358153 w 2586317"/>
              <a:gd name="connsiteY77" fmla="*/ 416308 h 1205564"/>
              <a:gd name="connsiteX78" fmla="*/ 1398494 w 2586317"/>
              <a:gd name="connsiteY78" fmla="*/ 407343 h 1205564"/>
              <a:gd name="connsiteX79" fmla="*/ 1425388 w 2586317"/>
              <a:gd name="connsiteY79" fmla="*/ 398378 h 1205564"/>
              <a:gd name="connsiteX80" fmla="*/ 1438835 w 2586317"/>
              <a:gd name="connsiteY80" fmla="*/ 393896 h 1205564"/>
              <a:gd name="connsiteX81" fmla="*/ 1470211 w 2586317"/>
              <a:gd name="connsiteY81" fmla="*/ 358037 h 1205564"/>
              <a:gd name="connsiteX82" fmla="*/ 1474694 w 2586317"/>
              <a:gd name="connsiteY82" fmla="*/ 344590 h 1205564"/>
              <a:gd name="connsiteX83" fmla="*/ 1492623 w 2586317"/>
              <a:gd name="connsiteY83" fmla="*/ 317696 h 1205564"/>
              <a:gd name="connsiteX84" fmla="*/ 1501588 w 2586317"/>
              <a:gd name="connsiteY84" fmla="*/ 290802 h 1205564"/>
              <a:gd name="connsiteX85" fmla="*/ 1506070 w 2586317"/>
              <a:gd name="connsiteY85" fmla="*/ 277355 h 1205564"/>
              <a:gd name="connsiteX86" fmla="*/ 1528482 w 2586317"/>
              <a:gd name="connsiteY86" fmla="*/ 237014 h 1205564"/>
              <a:gd name="connsiteX87" fmla="*/ 1541929 w 2586317"/>
              <a:gd name="connsiteY87" fmla="*/ 228049 h 1205564"/>
              <a:gd name="connsiteX88" fmla="*/ 1591235 w 2586317"/>
              <a:gd name="connsiteY88" fmla="*/ 241496 h 1205564"/>
              <a:gd name="connsiteX89" fmla="*/ 1604682 w 2586317"/>
              <a:gd name="connsiteY89" fmla="*/ 245978 h 1205564"/>
              <a:gd name="connsiteX90" fmla="*/ 1631576 w 2586317"/>
              <a:gd name="connsiteY90" fmla="*/ 268390 h 1205564"/>
              <a:gd name="connsiteX91" fmla="*/ 1671917 w 2586317"/>
              <a:gd name="connsiteY91" fmla="*/ 299767 h 1205564"/>
              <a:gd name="connsiteX92" fmla="*/ 1685364 w 2586317"/>
              <a:gd name="connsiteY92" fmla="*/ 308731 h 1205564"/>
              <a:gd name="connsiteX93" fmla="*/ 1725706 w 2586317"/>
              <a:gd name="connsiteY93" fmla="*/ 322178 h 1205564"/>
              <a:gd name="connsiteX94" fmla="*/ 1739153 w 2586317"/>
              <a:gd name="connsiteY94" fmla="*/ 326661 h 1205564"/>
              <a:gd name="connsiteX95" fmla="*/ 1761564 w 2586317"/>
              <a:gd name="connsiteY95" fmla="*/ 331143 h 1205564"/>
              <a:gd name="connsiteX96" fmla="*/ 1783976 w 2586317"/>
              <a:gd name="connsiteY96" fmla="*/ 326661 h 1205564"/>
              <a:gd name="connsiteX97" fmla="*/ 1810870 w 2586317"/>
              <a:gd name="connsiteY97" fmla="*/ 317696 h 1205564"/>
              <a:gd name="connsiteX98" fmla="*/ 1851211 w 2586317"/>
              <a:gd name="connsiteY98" fmla="*/ 299767 h 1205564"/>
              <a:gd name="connsiteX99" fmla="*/ 1864658 w 2586317"/>
              <a:gd name="connsiteY99" fmla="*/ 295284 h 1205564"/>
              <a:gd name="connsiteX100" fmla="*/ 1891553 w 2586317"/>
              <a:gd name="connsiteY100" fmla="*/ 277355 h 1205564"/>
              <a:gd name="connsiteX101" fmla="*/ 1905000 w 2586317"/>
              <a:gd name="connsiteY101" fmla="*/ 268390 h 1205564"/>
              <a:gd name="connsiteX102" fmla="*/ 1931894 w 2586317"/>
              <a:gd name="connsiteY102" fmla="*/ 259425 h 1205564"/>
              <a:gd name="connsiteX103" fmla="*/ 1945341 w 2586317"/>
              <a:gd name="connsiteY103" fmla="*/ 254943 h 1205564"/>
              <a:gd name="connsiteX104" fmla="*/ 1963270 w 2586317"/>
              <a:gd name="connsiteY104" fmla="*/ 250461 h 1205564"/>
              <a:gd name="connsiteX105" fmla="*/ 1985682 w 2586317"/>
              <a:gd name="connsiteY105" fmla="*/ 245978 h 1205564"/>
              <a:gd name="connsiteX106" fmla="*/ 2012576 w 2586317"/>
              <a:gd name="connsiteY106" fmla="*/ 237014 h 1205564"/>
              <a:gd name="connsiteX107" fmla="*/ 2039470 w 2586317"/>
              <a:gd name="connsiteY107" fmla="*/ 219084 h 1205564"/>
              <a:gd name="connsiteX108" fmla="*/ 2052917 w 2586317"/>
              <a:gd name="connsiteY108" fmla="*/ 210120 h 1205564"/>
              <a:gd name="connsiteX109" fmla="*/ 2066364 w 2586317"/>
              <a:gd name="connsiteY109" fmla="*/ 205637 h 1205564"/>
              <a:gd name="connsiteX110" fmla="*/ 2102223 w 2586317"/>
              <a:gd name="connsiteY110" fmla="*/ 160814 h 1205564"/>
              <a:gd name="connsiteX111" fmla="*/ 2115670 w 2586317"/>
              <a:gd name="connsiteY111" fmla="*/ 151849 h 1205564"/>
              <a:gd name="connsiteX112" fmla="*/ 2129117 w 2586317"/>
              <a:gd name="connsiteY112" fmla="*/ 138402 h 1205564"/>
              <a:gd name="connsiteX113" fmla="*/ 2156011 w 2586317"/>
              <a:gd name="connsiteY113" fmla="*/ 120472 h 1205564"/>
              <a:gd name="connsiteX114" fmla="*/ 2164976 w 2586317"/>
              <a:gd name="connsiteY114" fmla="*/ 107025 h 1205564"/>
              <a:gd name="connsiteX115" fmla="*/ 2178423 w 2586317"/>
              <a:gd name="connsiteY115" fmla="*/ 102543 h 1205564"/>
              <a:gd name="connsiteX116" fmla="*/ 2191870 w 2586317"/>
              <a:gd name="connsiteY116" fmla="*/ 93578 h 1205564"/>
              <a:gd name="connsiteX117" fmla="*/ 2218764 w 2586317"/>
              <a:gd name="connsiteY117" fmla="*/ 71167 h 1205564"/>
              <a:gd name="connsiteX118" fmla="*/ 2245658 w 2586317"/>
              <a:gd name="connsiteY118" fmla="*/ 48755 h 1205564"/>
              <a:gd name="connsiteX119" fmla="*/ 2259106 w 2586317"/>
              <a:gd name="connsiteY119" fmla="*/ 35308 h 1205564"/>
              <a:gd name="connsiteX120" fmla="*/ 2272553 w 2586317"/>
              <a:gd name="connsiteY120" fmla="*/ 30825 h 1205564"/>
              <a:gd name="connsiteX121" fmla="*/ 2286000 w 2586317"/>
              <a:gd name="connsiteY121" fmla="*/ 21861 h 1205564"/>
              <a:gd name="connsiteX122" fmla="*/ 2299447 w 2586317"/>
              <a:gd name="connsiteY122" fmla="*/ 17378 h 1205564"/>
              <a:gd name="connsiteX123" fmla="*/ 2326341 w 2586317"/>
              <a:gd name="connsiteY123" fmla="*/ 3931 h 1205564"/>
              <a:gd name="connsiteX124" fmla="*/ 2339788 w 2586317"/>
              <a:gd name="connsiteY124" fmla="*/ 17378 h 1205564"/>
              <a:gd name="connsiteX125" fmla="*/ 2348753 w 2586317"/>
              <a:gd name="connsiteY125" fmla="*/ 44272 h 1205564"/>
              <a:gd name="connsiteX126" fmla="*/ 2353235 w 2586317"/>
              <a:gd name="connsiteY126" fmla="*/ 57720 h 1205564"/>
              <a:gd name="connsiteX127" fmla="*/ 2362200 w 2586317"/>
              <a:gd name="connsiteY127" fmla="*/ 71167 h 1205564"/>
              <a:gd name="connsiteX128" fmla="*/ 2371164 w 2586317"/>
              <a:gd name="connsiteY128" fmla="*/ 102543 h 1205564"/>
              <a:gd name="connsiteX129" fmla="*/ 2380129 w 2586317"/>
              <a:gd name="connsiteY129" fmla="*/ 129437 h 1205564"/>
              <a:gd name="connsiteX130" fmla="*/ 2389094 w 2586317"/>
              <a:gd name="connsiteY130" fmla="*/ 156331 h 1205564"/>
              <a:gd name="connsiteX131" fmla="*/ 2398058 w 2586317"/>
              <a:gd name="connsiteY131" fmla="*/ 169778 h 1205564"/>
              <a:gd name="connsiteX132" fmla="*/ 2415988 w 2586317"/>
              <a:gd name="connsiteY132" fmla="*/ 192190 h 1205564"/>
              <a:gd name="connsiteX133" fmla="*/ 2433917 w 2586317"/>
              <a:gd name="connsiteY133" fmla="*/ 219084 h 1205564"/>
              <a:gd name="connsiteX134" fmla="*/ 2456329 w 2586317"/>
              <a:gd name="connsiteY134" fmla="*/ 259425 h 1205564"/>
              <a:gd name="connsiteX135" fmla="*/ 2465294 w 2586317"/>
              <a:gd name="connsiteY135" fmla="*/ 272872 h 1205564"/>
              <a:gd name="connsiteX136" fmla="*/ 2474258 w 2586317"/>
              <a:gd name="connsiteY136" fmla="*/ 286320 h 1205564"/>
              <a:gd name="connsiteX137" fmla="*/ 2487706 w 2586317"/>
              <a:gd name="connsiteY137" fmla="*/ 290802 h 1205564"/>
              <a:gd name="connsiteX138" fmla="*/ 2483223 w 2586317"/>
              <a:gd name="connsiteY138" fmla="*/ 304249 h 1205564"/>
              <a:gd name="connsiteX139" fmla="*/ 2496670 w 2586317"/>
              <a:gd name="connsiteY139" fmla="*/ 308731 h 1205564"/>
              <a:gd name="connsiteX140" fmla="*/ 2510117 w 2586317"/>
              <a:gd name="connsiteY140" fmla="*/ 322178 h 1205564"/>
              <a:gd name="connsiteX141" fmla="*/ 2523564 w 2586317"/>
              <a:gd name="connsiteY141" fmla="*/ 331143 h 1205564"/>
              <a:gd name="connsiteX142" fmla="*/ 2550458 w 2586317"/>
              <a:gd name="connsiteY142" fmla="*/ 358037 h 1205564"/>
              <a:gd name="connsiteX143" fmla="*/ 2563906 w 2586317"/>
              <a:gd name="connsiteY143" fmla="*/ 398378 h 1205564"/>
              <a:gd name="connsiteX144" fmla="*/ 2568388 w 2586317"/>
              <a:gd name="connsiteY144" fmla="*/ 411825 h 1205564"/>
              <a:gd name="connsiteX145" fmla="*/ 2586317 w 2586317"/>
              <a:gd name="connsiteY145" fmla="*/ 438720 h 1205564"/>
              <a:gd name="connsiteX146" fmla="*/ 2581835 w 2586317"/>
              <a:gd name="connsiteY146" fmla="*/ 470096 h 1205564"/>
              <a:gd name="connsiteX147" fmla="*/ 2568388 w 2586317"/>
              <a:gd name="connsiteY147" fmla="*/ 479061 h 1205564"/>
              <a:gd name="connsiteX148" fmla="*/ 2550458 w 2586317"/>
              <a:gd name="connsiteY148" fmla="*/ 505955 h 1205564"/>
              <a:gd name="connsiteX149" fmla="*/ 2537011 w 2586317"/>
              <a:gd name="connsiteY149" fmla="*/ 519402 h 1205564"/>
              <a:gd name="connsiteX150" fmla="*/ 2528047 w 2586317"/>
              <a:gd name="connsiteY150" fmla="*/ 532849 h 1205564"/>
              <a:gd name="connsiteX151" fmla="*/ 2501153 w 2586317"/>
              <a:gd name="connsiteY151" fmla="*/ 559743 h 1205564"/>
              <a:gd name="connsiteX152" fmla="*/ 2487706 w 2586317"/>
              <a:gd name="connsiteY152" fmla="*/ 573190 h 1205564"/>
              <a:gd name="connsiteX153" fmla="*/ 2469776 w 2586317"/>
              <a:gd name="connsiteY153" fmla="*/ 586637 h 1205564"/>
              <a:gd name="connsiteX154" fmla="*/ 2460811 w 2586317"/>
              <a:gd name="connsiteY154" fmla="*/ 600084 h 1205564"/>
              <a:gd name="connsiteX155" fmla="*/ 2433917 w 2586317"/>
              <a:gd name="connsiteY155" fmla="*/ 626978 h 1205564"/>
              <a:gd name="connsiteX156" fmla="*/ 2433917 w 2586317"/>
              <a:gd name="connsiteY156" fmla="*/ 626978 h 1205564"/>
              <a:gd name="connsiteX157" fmla="*/ 2415988 w 2586317"/>
              <a:gd name="connsiteY157" fmla="*/ 640425 h 1205564"/>
              <a:gd name="connsiteX158" fmla="*/ 2402541 w 2586317"/>
              <a:gd name="connsiteY158" fmla="*/ 649390 h 1205564"/>
              <a:gd name="connsiteX159" fmla="*/ 2389094 w 2586317"/>
              <a:gd name="connsiteY159" fmla="*/ 662837 h 1205564"/>
              <a:gd name="connsiteX160" fmla="*/ 2362200 w 2586317"/>
              <a:gd name="connsiteY160" fmla="*/ 680767 h 1205564"/>
              <a:gd name="connsiteX161" fmla="*/ 2348753 w 2586317"/>
              <a:gd name="connsiteY161" fmla="*/ 689731 h 1205564"/>
              <a:gd name="connsiteX162" fmla="*/ 2335306 w 2586317"/>
              <a:gd name="connsiteY162" fmla="*/ 698696 h 1205564"/>
              <a:gd name="connsiteX163" fmla="*/ 2321858 w 2586317"/>
              <a:gd name="connsiteY163" fmla="*/ 703178 h 1205564"/>
              <a:gd name="connsiteX164" fmla="*/ 2277035 w 2586317"/>
              <a:gd name="connsiteY164" fmla="*/ 725590 h 1205564"/>
              <a:gd name="connsiteX165" fmla="*/ 2263588 w 2586317"/>
              <a:gd name="connsiteY165" fmla="*/ 734555 h 1205564"/>
              <a:gd name="connsiteX166" fmla="*/ 2227729 w 2586317"/>
              <a:gd name="connsiteY166" fmla="*/ 743520 h 1205564"/>
              <a:gd name="connsiteX167" fmla="*/ 2133600 w 2586317"/>
              <a:gd name="connsiteY167" fmla="*/ 752484 h 1205564"/>
              <a:gd name="connsiteX168" fmla="*/ 2021541 w 2586317"/>
              <a:gd name="connsiteY168" fmla="*/ 756967 h 1205564"/>
              <a:gd name="connsiteX169" fmla="*/ 1985682 w 2586317"/>
              <a:gd name="connsiteY169" fmla="*/ 761449 h 1205564"/>
              <a:gd name="connsiteX170" fmla="*/ 1972235 w 2586317"/>
              <a:gd name="connsiteY170" fmla="*/ 765931 h 1205564"/>
              <a:gd name="connsiteX171" fmla="*/ 1954306 w 2586317"/>
              <a:gd name="connsiteY171" fmla="*/ 770414 h 1205564"/>
              <a:gd name="connsiteX172" fmla="*/ 1940858 w 2586317"/>
              <a:gd name="connsiteY172" fmla="*/ 779378 h 1205564"/>
              <a:gd name="connsiteX173" fmla="*/ 1922929 w 2586317"/>
              <a:gd name="connsiteY173" fmla="*/ 792825 h 1205564"/>
              <a:gd name="connsiteX174" fmla="*/ 1900517 w 2586317"/>
              <a:gd name="connsiteY174" fmla="*/ 806272 h 1205564"/>
              <a:gd name="connsiteX175" fmla="*/ 1869141 w 2586317"/>
              <a:gd name="connsiteY175" fmla="*/ 810755 h 1205564"/>
              <a:gd name="connsiteX176" fmla="*/ 1851211 w 2586317"/>
              <a:gd name="connsiteY176" fmla="*/ 815237 h 1205564"/>
              <a:gd name="connsiteX177" fmla="*/ 1775011 w 2586317"/>
              <a:gd name="connsiteY177" fmla="*/ 819720 h 1205564"/>
              <a:gd name="connsiteX178" fmla="*/ 1748117 w 2586317"/>
              <a:gd name="connsiteY178" fmla="*/ 828684 h 1205564"/>
              <a:gd name="connsiteX179" fmla="*/ 1721223 w 2586317"/>
              <a:gd name="connsiteY179" fmla="*/ 837649 h 1205564"/>
              <a:gd name="connsiteX180" fmla="*/ 1703294 w 2586317"/>
              <a:gd name="connsiteY180" fmla="*/ 842131 h 1205564"/>
              <a:gd name="connsiteX181" fmla="*/ 1680882 w 2586317"/>
              <a:gd name="connsiteY181" fmla="*/ 846614 h 1205564"/>
              <a:gd name="connsiteX182" fmla="*/ 1609164 w 2586317"/>
              <a:gd name="connsiteY182" fmla="*/ 851096 h 1205564"/>
              <a:gd name="connsiteX183" fmla="*/ 1577788 w 2586317"/>
              <a:gd name="connsiteY183" fmla="*/ 860061 h 1205564"/>
              <a:gd name="connsiteX184" fmla="*/ 1564341 w 2586317"/>
              <a:gd name="connsiteY184" fmla="*/ 864543 h 1205564"/>
              <a:gd name="connsiteX185" fmla="*/ 1528482 w 2586317"/>
              <a:gd name="connsiteY185" fmla="*/ 869025 h 1205564"/>
              <a:gd name="connsiteX186" fmla="*/ 1497106 w 2586317"/>
              <a:gd name="connsiteY186" fmla="*/ 873508 h 1205564"/>
              <a:gd name="connsiteX187" fmla="*/ 1470211 w 2586317"/>
              <a:gd name="connsiteY187" fmla="*/ 882472 h 1205564"/>
              <a:gd name="connsiteX188" fmla="*/ 1429870 w 2586317"/>
              <a:gd name="connsiteY188" fmla="*/ 891437 h 1205564"/>
              <a:gd name="connsiteX189" fmla="*/ 1407458 w 2586317"/>
              <a:gd name="connsiteY189" fmla="*/ 895920 h 1205564"/>
              <a:gd name="connsiteX190" fmla="*/ 1394011 w 2586317"/>
              <a:gd name="connsiteY190" fmla="*/ 900402 h 1205564"/>
              <a:gd name="connsiteX191" fmla="*/ 1268506 w 2586317"/>
              <a:gd name="connsiteY191" fmla="*/ 909367 h 1205564"/>
              <a:gd name="connsiteX192" fmla="*/ 1219200 w 2586317"/>
              <a:gd name="connsiteY192" fmla="*/ 918331 h 1205564"/>
              <a:gd name="connsiteX193" fmla="*/ 1183341 w 2586317"/>
              <a:gd name="connsiteY193" fmla="*/ 927296 h 1205564"/>
              <a:gd name="connsiteX194" fmla="*/ 1143000 w 2586317"/>
              <a:gd name="connsiteY194" fmla="*/ 945225 h 1205564"/>
              <a:gd name="connsiteX195" fmla="*/ 1116106 w 2586317"/>
              <a:gd name="connsiteY195" fmla="*/ 954190 h 1205564"/>
              <a:gd name="connsiteX196" fmla="*/ 1102658 w 2586317"/>
              <a:gd name="connsiteY196" fmla="*/ 958672 h 1205564"/>
              <a:gd name="connsiteX197" fmla="*/ 1021976 w 2586317"/>
              <a:gd name="connsiteY197" fmla="*/ 967637 h 1205564"/>
              <a:gd name="connsiteX198" fmla="*/ 1008529 w 2586317"/>
              <a:gd name="connsiteY198" fmla="*/ 972120 h 1205564"/>
              <a:gd name="connsiteX199" fmla="*/ 977153 w 2586317"/>
              <a:gd name="connsiteY199" fmla="*/ 990049 h 1205564"/>
              <a:gd name="connsiteX200" fmla="*/ 959223 w 2586317"/>
              <a:gd name="connsiteY200" fmla="*/ 981084 h 1205564"/>
              <a:gd name="connsiteX201" fmla="*/ 945776 w 2586317"/>
              <a:gd name="connsiteY201" fmla="*/ 990049 h 1205564"/>
              <a:gd name="connsiteX202" fmla="*/ 909917 w 2586317"/>
              <a:gd name="connsiteY202" fmla="*/ 1007978 h 1205564"/>
              <a:gd name="connsiteX203" fmla="*/ 878541 w 2586317"/>
              <a:gd name="connsiteY203" fmla="*/ 1016943 h 1205564"/>
              <a:gd name="connsiteX204" fmla="*/ 851647 w 2586317"/>
              <a:gd name="connsiteY204" fmla="*/ 1021425 h 1205564"/>
              <a:gd name="connsiteX205" fmla="*/ 833717 w 2586317"/>
              <a:gd name="connsiteY205" fmla="*/ 1025908 h 1205564"/>
              <a:gd name="connsiteX206" fmla="*/ 793376 w 2586317"/>
              <a:gd name="connsiteY206" fmla="*/ 1034872 h 1205564"/>
              <a:gd name="connsiteX207" fmla="*/ 779929 w 2586317"/>
              <a:gd name="connsiteY207" fmla="*/ 1039355 h 1205564"/>
              <a:gd name="connsiteX208" fmla="*/ 748553 w 2586317"/>
              <a:gd name="connsiteY208" fmla="*/ 1043837 h 1205564"/>
              <a:gd name="connsiteX209" fmla="*/ 730623 w 2586317"/>
              <a:gd name="connsiteY209" fmla="*/ 1052802 h 1205564"/>
              <a:gd name="connsiteX210" fmla="*/ 717176 w 2586317"/>
              <a:gd name="connsiteY210" fmla="*/ 1057284 h 1205564"/>
              <a:gd name="connsiteX211" fmla="*/ 690282 w 2586317"/>
              <a:gd name="connsiteY211" fmla="*/ 1079696 h 1205564"/>
              <a:gd name="connsiteX212" fmla="*/ 676835 w 2586317"/>
              <a:gd name="connsiteY212" fmla="*/ 1084178 h 1205564"/>
              <a:gd name="connsiteX213" fmla="*/ 645458 w 2586317"/>
              <a:gd name="connsiteY213" fmla="*/ 1097625 h 1205564"/>
              <a:gd name="connsiteX214" fmla="*/ 627529 w 2586317"/>
              <a:gd name="connsiteY214" fmla="*/ 1106590 h 1205564"/>
              <a:gd name="connsiteX215" fmla="*/ 596153 w 2586317"/>
              <a:gd name="connsiteY215" fmla="*/ 1115555 h 1205564"/>
              <a:gd name="connsiteX216" fmla="*/ 578223 w 2586317"/>
              <a:gd name="connsiteY216" fmla="*/ 1124520 h 1205564"/>
              <a:gd name="connsiteX217" fmla="*/ 564776 w 2586317"/>
              <a:gd name="connsiteY217" fmla="*/ 1129002 h 1205564"/>
              <a:gd name="connsiteX218" fmla="*/ 551329 w 2586317"/>
              <a:gd name="connsiteY218" fmla="*/ 1137967 h 1205564"/>
              <a:gd name="connsiteX219" fmla="*/ 493058 w 2586317"/>
              <a:gd name="connsiteY219" fmla="*/ 1155896 h 1205564"/>
              <a:gd name="connsiteX220" fmla="*/ 466164 w 2586317"/>
              <a:gd name="connsiteY220" fmla="*/ 1164861 h 1205564"/>
              <a:gd name="connsiteX221" fmla="*/ 443753 w 2586317"/>
              <a:gd name="connsiteY221" fmla="*/ 1169343 h 1205564"/>
              <a:gd name="connsiteX222" fmla="*/ 416858 w 2586317"/>
              <a:gd name="connsiteY222" fmla="*/ 1178308 h 1205564"/>
              <a:gd name="connsiteX223" fmla="*/ 376517 w 2586317"/>
              <a:gd name="connsiteY223" fmla="*/ 1196237 h 1205564"/>
              <a:gd name="connsiteX224" fmla="*/ 349623 w 2586317"/>
              <a:gd name="connsiteY224" fmla="*/ 1200720 h 1205564"/>
              <a:gd name="connsiteX225" fmla="*/ 313764 w 2586317"/>
              <a:gd name="connsiteY225" fmla="*/ 1205202 h 1205564"/>
              <a:gd name="connsiteX226" fmla="*/ 318247 w 2586317"/>
              <a:gd name="connsiteY226" fmla="*/ 1191755 h 120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2586317" h="1205564">
                <a:moveTo>
                  <a:pt x="318247" y="1191755"/>
                </a:moveTo>
                <a:cubicBezTo>
                  <a:pt x="316006" y="1188020"/>
                  <a:pt x="306119" y="1186105"/>
                  <a:pt x="300317" y="1182790"/>
                </a:cubicBezTo>
                <a:cubicBezTo>
                  <a:pt x="281446" y="1172006"/>
                  <a:pt x="291521" y="1173893"/>
                  <a:pt x="268941" y="1164861"/>
                </a:cubicBezTo>
                <a:cubicBezTo>
                  <a:pt x="260167" y="1161352"/>
                  <a:pt x="251012" y="1158884"/>
                  <a:pt x="242047" y="1155896"/>
                </a:cubicBezTo>
                <a:lnTo>
                  <a:pt x="228600" y="1151414"/>
                </a:lnTo>
                <a:cubicBezTo>
                  <a:pt x="218688" y="1141502"/>
                  <a:pt x="214185" y="1135242"/>
                  <a:pt x="201706" y="1129002"/>
                </a:cubicBezTo>
                <a:cubicBezTo>
                  <a:pt x="197480" y="1126889"/>
                  <a:pt x="192741" y="1126014"/>
                  <a:pt x="188258" y="1124520"/>
                </a:cubicBezTo>
                <a:cubicBezTo>
                  <a:pt x="155496" y="1102678"/>
                  <a:pt x="196690" y="1129339"/>
                  <a:pt x="156882" y="1106590"/>
                </a:cubicBezTo>
                <a:cubicBezTo>
                  <a:pt x="152205" y="1103917"/>
                  <a:pt x="147917" y="1100613"/>
                  <a:pt x="143435" y="1097625"/>
                </a:cubicBezTo>
                <a:cubicBezTo>
                  <a:pt x="140447" y="1093143"/>
                  <a:pt x="138677" y="1087543"/>
                  <a:pt x="134470" y="1084178"/>
                </a:cubicBezTo>
                <a:cubicBezTo>
                  <a:pt x="130781" y="1081227"/>
                  <a:pt x="125153" y="1081990"/>
                  <a:pt x="121023" y="1079696"/>
                </a:cubicBezTo>
                <a:cubicBezTo>
                  <a:pt x="111605" y="1074464"/>
                  <a:pt x="103094" y="1067743"/>
                  <a:pt x="94129" y="1061767"/>
                </a:cubicBezTo>
                <a:cubicBezTo>
                  <a:pt x="89647" y="1058779"/>
                  <a:pt x="84491" y="1056611"/>
                  <a:pt x="80682" y="1052802"/>
                </a:cubicBezTo>
                <a:cubicBezTo>
                  <a:pt x="71717" y="1043837"/>
                  <a:pt x="64337" y="1032941"/>
                  <a:pt x="53788" y="1025908"/>
                </a:cubicBezTo>
                <a:cubicBezTo>
                  <a:pt x="5726" y="993866"/>
                  <a:pt x="78674" y="1043769"/>
                  <a:pt x="26894" y="1003496"/>
                </a:cubicBezTo>
                <a:cubicBezTo>
                  <a:pt x="18389" y="996881"/>
                  <a:pt x="0" y="985567"/>
                  <a:pt x="0" y="985567"/>
                </a:cubicBezTo>
                <a:cubicBezTo>
                  <a:pt x="3645" y="974630"/>
                  <a:pt x="4758" y="967361"/>
                  <a:pt x="13447" y="958672"/>
                </a:cubicBezTo>
                <a:cubicBezTo>
                  <a:pt x="17256" y="954863"/>
                  <a:pt x="22412" y="952696"/>
                  <a:pt x="26894" y="949708"/>
                </a:cubicBezTo>
                <a:cubicBezTo>
                  <a:pt x="36023" y="913188"/>
                  <a:pt x="22693" y="949426"/>
                  <a:pt x="58270" y="913849"/>
                </a:cubicBezTo>
                <a:lnTo>
                  <a:pt x="85164" y="886955"/>
                </a:lnTo>
                <a:cubicBezTo>
                  <a:pt x="86658" y="882473"/>
                  <a:pt x="87026" y="877439"/>
                  <a:pt x="89647" y="873508"/>
                </a:cubicBezTo>
                <a:cubicBezTo>
                  <a:pt x="96550" y="863154"/>
                  <a:pt x="106619" y="857711"/>
                  <a:pt x="116541" y="851096"/>
                </a:cubicBezTo>
                <a:cubicBezTo>
                  <a:pt x="138804" y="817703"/>
                  <a:pt x="110187" y="858722"/>
                  <a:pt x="138953" y="824202"/>
                </a:cubicBezTo>
                <a:cubicBezTo>
                  <a:pt x="174217" y="781884"/>
                  <a:pt x="125445" y="837739"/>
                  <a:pt x="152400" y="797308"/>
                </a:cubicBezTo>
                <a:cubicBezTo>
                  <a:pt x="155916" y="792034"/>
                  <a:pt x="161365" y="788343"/>
                  <a:pt x="165847" y="783861"/>
                </a:cubicBezTo>
                <a:cubicBezTo>
                  <a:pt x="177113" y="750062"/>
                  <a:pt x="161916" y="791723"/>
                  <a:pt x="179294" y="756967"/>
                </a:cubicBezTo>
                <a:cubicBezTo>
                  <a:pt x="181407" y="752741"/>
                  <a:pt x="180825" y="747209"/>
                  <a:pt x="183776" y="743520"/>
                </a:cubicBezTo>
                <a:cubicBezTo>
                  <a:pt x="187141" y="739313"/>
                  <a:pt x="192741" y="737543"/>
                  <a:pt x="197223" y="734555"/>
                </a:cubicBezTo>
                <a:cubicBezTo>
                  <a:pt x="205442" y="709900"/>
                  <a:pt x="196768" y="731991"/>
                  <a:pt x="210670" y="707661"/>
                </a:cubicBezTo>
                <a:cubicBezTo>
                  <a:pt x="219298" y="692561"/>
                  <a:pt x="217919" y="686393"/>
                  <a:pt x="233082" y="676284"/>
                </a:cubicBezTo>
                <a:cubicBezTo>
                  <a:pt x="237013" y="673663"/>
                  <a:pt x="242047" y="673296"/>
                  <a:pt x="246529" y="671802"/>
                </a:cubicBezTo>
                <a:cubicBezTo>
                  <a:pt x="249517" y="665825"/>
                  <a:pt x="249653" y="657117"/>
                  <a:pt x="255494" y="653872"/>
                </a:cubicBezTo>
                <a:cubicBezTo>
                  <a:pt x="264729" y="648741"/>
                  <a:pt x="276621" y="651952"/>
                  <a:pt x="286870" y="649390"/>
                </a:cubicBezTo>
                <a:cubicBezTo>
                  <a:pt x="294676" y="647439"/>
                  <a:pt x="302218" y="644278"/>
                  <a:pt x="309282" y="640425"/>
                </a:cubicBezTo>
                <a:cubicBezTo>
                  <a:pt x="318741" y="635266"/>
                  <a:pt x="325955" y="625903"/>
                  <a:pt x="336176" y="622496"/>
                </a:cubicBezTo>
                <a:lnTo>
                  <a:pt x="349623" y="618014"/>
                </a:lnTo>
                <a:cubicBezTo>
                  <a:pt x="370932" y="603808"/>
                  <a:pt x="357961" y="610752"/>
                  <a:pt x="389964" y="600084"/>
                </a:cubicBezTo>
                <a:lnTo>
                  <a:pt x="403411" y="595602"/>
                </a:lnTo>
                <a:lnTo>
                  <a:pt x="416858" y="591120"/>
                </a:lnTo>
                <a:cubicBezTo>
                  <a:pt x="425823" y="585143"/>
                  <a:pt x="436134" y="580809"/>
                  <a:pt x="443753" y="573190"/>
                </a:cubicBezTo>
                <a:cubicBezTo>
                  <a:pt x="448235" y="568708"/>
                  <a:pt x="451659" y="562822"/>
                  <a:pt x="457200" y="559743"/>
                </a:cubicBezTo>
                <a:cubicBezTo>
                  <a:pt x="465460" y="555154"/>
                  <a:pt x="484094" y="550778"/>
                  <a:pt x="484094" y="550778"/>
                </a:cubicBezTo>
                <a:cubicBezTo>
                  <a:pt x="521871" y="558334"/>
                  <a:pt x="491962" y="550308"/>
                  <a:pt x="524435" y="564225"/>
                </a:cubicBezTo>
                <a:cubicBezTo>
                  <a:pt x="528778" y="566086"/>
                  <a:pt x="533656" y="566595"/>
                  <a:pt x="537882" y="568708"/>
                </a:cubicBezTo>
                <a:cubicBezTo>
                  <a:pt x="542700" y="571117"/>
                  <a:pt x="546002" y="576873"/>
                  <a:pt x="551329" y="577672"/>
                </a:cubicBezTo>
                <a:cubicBezTo>
                  <a:pt x="576491" y="581446"/>
                  <a:pt x="602129" y="580661"/>
                  <a:pt x="627529" y="582155"/>
                </a:cubicBezTo>
                <a:cubicBezTo>
                  <a:pt x="636494" y="585143"/>
                  <a:pt x="646560" y="585879"/>
                  <a:pt x="654423" y="591120"/>
                </a:cubicBezTo>
                <a:cubicBezTo>
                  <a:pt x="671801" y="602705"/>
                  <a:pt x="662760" y="598380"/>
                  <a:pt x="681317" y="604567"/>
                </a:cubicBezTo>
                <a:cubicBezTo>
                  <a:pt x="693270" y="603073"/>
                  <a:pt x="705554" y="603254"/>
                  <a:pt x="717176" y="600084"/>
                </a:cubicBezTo>
                <a:cubicBezTo>
                  <a:pt x="722373" y="598667"/>
                  <a:pt x="725700" y="593308"/>
                  <a:pt x="730623" y="591120"/>
                </a:cubicBezTo>
                <a:cubicBezTo>
                  <a:pt x="739258" y="587282"/>
                  <a:pt x="748552" y="585143"/>
                  <a:pt x="757517" y="582155"/>
                </a:cubicBezTo>
                <a:lnTo>
                  <a:pt x="770964" y="577672"/>
                </a:lnTo>
                <a:lnTo>
                  <a:pt x="784411" y="573190"/>
                </a:lnTo>
                <a:cubicBezTo>
                  <a:pt x="787399" y="568708"/>
                  <a:pt x="789567" y="563552"/>
                  <a:pt x="793376" y="559743"/>
                </a:cubicBezTo>
                <a:cubicBezTo>
                  <a:pt x="797185" y="555934"/>
                  <a:pt x="803276" y="554832"/>
                  <a:pt x="806823" y="550778"/>
                </a:cubicBezTo>
                <a:cubicBezTo>
                  <a:pt x="827743" y="526870"/>
                  <a:pt x="815787" y="526126"/>
                  <a:pt x="838200" y="514920"/>
                </a:cubicBezTo>
                <a:cubicBezTo>
                  <a:pt x="842426" y="512807"/>
                  <a:pt x="847165" y="511931"/>
                  <a:pt x="851647" y="510437"/>
                </a:cubicBezTo>
                <a:cubicBezTo>
                  <a:pt x="856129" y="505955"/>
                  <a:pt x="859936" y="500675"/>
                  <a:pt x="865094" y="496990"/>
                </a:cubicBezTo>
                <a:cubicBezTo>
                  <a:pt x="870531" y="493106"/>
                  <a:pt x="877890" y="492303"/>
                  <a:pt x="883023" y="488025"/>
                </a:cubicBezTo>
                <a:cubicBezTo>
                  <a:pt x="887162" y="484576"/>
                  <a:pt x="887849" y="478027"/>
                  <a:pt x="891988" y="474578"/>
                </a:cubicBezTo>
                <a:cubicBezTo>
                  <a:pt x="897121" y="470301"/>
                  <a:pt x="904116" y="468929"/>
                  <a:pt x="909917" y="465614"/>
                </a:cubicBezTo>
                <a:cubicBezTo>
                  <a:pt x="914594" y="462941"/>
                  <a:pt x="918980" y="459780"/>
                  <a:pt x="923364" y="456649"/>
                </a:cubicBezTo>
                <a:cubicBezTo>
                  <a:pt x="929443" y="452307"/>
                  <a:pt x="935622" y="448064"/>
                  <a:pt x="941294" y="443202"/>
                </a:cubicBezTo>
                <a:cubicBezTo>
                  <a:pt x="946107" y="439077"/>
                  <a:pt x="949467" y="433271"/>
                  <a:pt x="954741" y="429755"/>
                </a:cubicBezTo>
                <a:cubicBezTo>
                  <a:pt x="995172" y="402800"/>
                  <a:pt x="939317" y="451572"/>
                  <a:pt x="981635" y="416308"/>
                </a:cubicBezTo>
                <a:cubicBezTo>
                  <a:pt x="1016155" y="387542"/>
                  <a:pt x="975136" y="416159"/>
                  <a:pt x="1008529" y="393896"/>
                </a:cubicBezTo>
                <a:cubicBezTo>
                  <a:pt x="1011517" y="389414"/>
                  <a:pt x="1012268" y="381756"/>
                  <a:pt x="1017494" y="380449"/>
                </a:cubicBezTo>
                <a:cubicBezTo>
                  <a:pt x="1026311" y="378245"/>
                  <a:pt x="1035476" y="383149"/>
                  <a:pt x="1044388" y="384931"/>
                </a:cubicBezTo>
                <a:cubicBezTo>
                  <a:pt x="1058451" y="387744"/>
                  <a:pt x="1062954" y="389626"/>
                  <a:pt x="1075764" y="393896"/>
                </a:cubicBezTo>
                <a:lnTo>
                  <a:pt x="1116106" y="420790"/>
                </a:lnTo>
                <a:cubicBezTo>
                  <a:pt x="1120588" y="423778"/>
                  <a:pt x="1124442" y="428051"/>
                  <a:pt x="1129553" y="429755"/>
                </a:cubicBezTo>
                <a:lnTo>
                  <a:pt x="1169894" y="443202"/>
                </a:lnTo>
                <a:lnTo>
                  <a:pt x="1183341" y="447684"/>
                </a:lnTo>
                <a:cubicBezTo>
                  <a:pt x="1210235" y="446190"/>
                  <a:pt x="1237198" y="445640"/>
                  <a:pt x="1264023" y="443202"/>
                </a:cubicBezTo>
                <a:cubicBezTo>
                  <a:pt x="1277208" y="442003"/>
                  <a:pt x="1283263" y="437271"/>
                  <a:pt x="1295400" y="434237"/>
                </a:cubicBezTo>
                <a:cubicBezTo>
                  <a:pt x="1302791" y="432389"/>
                  <a:pt x="1310461" y="431759"/>
                  <a:pt x="1317811" y="429755"/>
                </a:cubicBezTo>
                <a:cubicBezTo>
                  <a:pt x="1326928" y="427269"/>
                  <a:pt x="1335741" y="423778"/>
                  <a:pt x="1344706" y="420790"/>
                </a:cubicBezTo>
                <a:lnTo>
                  <a:pt x="1358153" y="416308"/>
                </a:lnTo>
                <a:cubicBezTo>
                  <a:pt x="1396636" y="403480"/>
                  <a:pt x="1335366" y="423125"/>
                  <a:pt x="1398494" y="407343"/>
                </a:cubicBezTo>
                <a:cubicBezTo>
                  <a:pt x="1407661" y="405051"/>
                  <a:pt x="1416423" y="401366"/>
                  <a:pt x="1425388" y="398378"/>
                </a:cubicBezTo>
                <a:lnTo>
                  <a:pt x="1438835" y="393896"/>
                </a:lnTo>
                <a:cubicBezTo>
                  <a:pt x="1454524" y="383436"/>
                  <a:pt x="1462739" y="380450"/>
                  <a:pt x="1470211" y="358037"/>
                </a:cubicBezTo>
                <a:cubicBezTo>
                  <a:pt x="1471705" y="353555"/>
                  <a:pt x="1472399" y="348720"/>
                  <a:pt x="1474694" y="344590"/>
                </a:cubicBezTo>
                <a:cubicBezTo>
                  <a:pt x="1479926" y="335172"/>
                  <a:pt x="1489216" y="327917"/>
                  <a:pt x="1492623" y="317696"/>
                </a:cubicBezTo>
                <a:lnTo>
                  <a:pt x="1501588" y="290802"/>
                </a:lnTo>
                <a:lnTo>
                  <a:pt x="1506070" y="277355"/>
                </a:lnTo>
                <a:cubicBezTo>
                  <a:pt x="1510741" y="263344"/>
                  <a:pt x="1515274" y="245819"/>
                  <a:pt x="1528482" y="237014"/>
                </a:cubicBezTo>
                <a:lnTo>
                  <a:pt x="1541929" y="228049"/>
                </a:lnTo>
                <a:cubicBezTo>
                  <a:pt x="1573610" y="234385"/>
                  <a:pt x="1557110" y="230121"/>
                  <a:pt x="1591235" y="241496"/>
                </a:cubicBezTo>
                <a:lnTo>
                  <a:pt x="1604682" y="245978"/>
                </a:lnTo>
                <a:cubicBezTo>
                  <a:pt x="1643967" y="285263"/>
                  <a:pt x="1594133" y="237187"/>
                  <a:pt x="1631576" y="268390"/>
                </a:cubicBezTo>
                <a:cubicBezTo>
                  <a:pt x="1673701" y="303495"/>
                  <a:pt x="1603954" y="254458"/>
                  <a:pt x="1671917" y="299767"/>
                </a:cubicBezTo>
                <a:cubicBezTo>
                  <a:pt x="1676399" y="302755"/>
                  <a:pt x="1680253" y="307027"/>
                  <a:pt x="1685364" y="308731"/>
                </a:cubicBezTo>
                <a:lnTo>
                  <a:pt x="1725706" y="322178"/>
                </a:lnTo>
                <a:cubicBezTo>
                  <a:pt x="1730188" y="323672"/>
                  <a:pt x="1734520" y="325734"/>
                  <a:pt x="1739153" y="326661"/>
                </a:cubicBezTo>
                <a:lnTo>
                  <a:pt x="1761564" y="331143"/>
                </a:lnTo>
                <a:cubicBezTo>
                  <a:pt x="1769035" y="329649"/>
                  <a:pt x="1776626" y="328666"/>
                  <a:pt x="1783976" y="326661"/>
                </a:cubicBezTo>
                <a:cubicBezTo>
                  <a:pt x="1793093" y="324175"/>
                  <a:pt x="1810870" y="317696"/>
                  <a:pt x="1810870" y="317696"/>
                </a:cubicBezTo>
                <a:cubicBezTo>
                  <a:pt x="1832181" y="303488"/>
                  <a:pt x="1819204" y="310436"/>
                  <a:pt x="1851211" y="299767"/>
                </a:cubicBezTo>
                <a:cubicBezTo>
                  <a:pt x="1855693" y="298273"/>
                  <a:pt x="1860727" y="297905"/>
                  <a:pt x="1864658" y="295284"/>
                </a:cubicBezTo>
                <a:lnTo>
                  <a:pt x="1891553" y="277355"/>
                </a:lnTo>
                <a:cubicBezTo>
                  <a:pt x="1896035" y="274367"/>
                  <a:pt x="1899889" y="270094"/>
                  <a:pt x="1905000" y="268390"/>
                </a:cubicBezTo>
                <a:lnTo>
                  <a:pt x="1931894" y="259425"/>
                </a:lnTo>
                <a:cubicBezTo>
                  <a:pt x="1936376" y="257931"/>
                  <a:pt x="1940757" y="256089"/>
                  <a:pt x="1945341" y="254943"/>
                </a:cubicBezTo>
                <a:cubicBezTo>
                  <a:pt x="1951317" y="253449"/>
                  <a:pt x="1957256" y="251797"/>
                  <a:pt x="1963270" y="250461"/>
                </a:cubicBezTo>
                <a:cubicBezTo>
                  <a:pt x="1970707" y="248808"/>
                  <a:pt x="1978332" y="247983"/>
                  <a:pt x="1985682" y="245978"/>
                </a:cubicBezTo>
                <a:cubicBezTo>
                  <a:pt x="1994799" y="243492"/>
                  <a:pt x="2012576" y="237014"/>
                  <a:pt x="2012576" y="237014"/>
                </a:cubicBezTo>
                <a:lnTo>
                  <a:pt x="2039470" y="219084"/>
                </a:lnTo>
                <a:cubicBezTo>
                  <a:pt x="2043952" y="216096"/>
                  <a:pt x="2047807" y="211824"/>
                  <a:pt x="2052917" y="210120"/>
                </a:cubicBezTo>
                <a:lnTo>
                  <a:pt x="2066364" y="205637"/>
                </a:lnTo>
                <a:cubicBezTo>
                  <a:pt x="2076985" y="189706"/>
                  <a:pt x="2087329" y="173226"/>
                  <a:pt x="2102223" y="160814"/>
                </a:cubicBezTo>
                <a:cubicBezTo>
                  <a:pt x="2106362" y="157365"/>
                  <a:pt x="2111531" y="155298"/>
                  <a:pt x="2115670" y="151849"/>
                </a:cubicBezTo>
                <a:cubicBezTo>
                  <a:pt x="2120540" y="147791"/>
                  <a:pt x="2124113" y="142294"/>
                  <a:pt x="2129117" y="138402"/>
                </a:cubicBezTo>
                <a:cubicBezTo>
                  <a:pt x="2137622" y="131787"/>
                  <a:pt x="2156011" y="120472"/>
                  <a:pt x="2156011" y="120472"/>
                </a:cubicBezTo>
                <a:cubicBezTo>
                  <a:pt x="2158999" y="115990"/>
                  <a:pt x="2160769" y="110390"/>
                  <a:pt x="2164976" y="107025"/>
                </a:cubicBezTo>
                <a:cubicBezTo>
                  <a:pt x="2168665" y="104074"/>
                  <a:pt x="2174197" y="104656"/>
                  <a:pt x="2178423" y="102543"/>
                </a:cubicBezTo>
                <a:cubicBezTo>
                  <a:pt x="2183241" y="100134"/>
                  <a:pt x="2187731" y="97027"/>
                  <a:pt x="2191870" y="93578"/>
                </a:cubicBezTo>
                <a:cubicBezTo>
                  <a:pt x="2226375" y="64824"/>
                  <a:pt x="2185384" y="93418"/>
                  <a:pt x="2218764" y="71167"/>
                </a:cubicBezTo>
                <a:cubicBezTo>
                  <a:pt x="2236437" y="44659"/>
                  <a:pt x="2216707" y="69434"/>
                  <a:pt x="2245658" y="48755"/>
                </a:cubicBezTo>
                <a:cubicBezTo>
                  <a:pt x="2250816" y="45070"/>
                  <a:pt x="2253831" y="38824"/>
                  <a:pt x="2259106" y="35308"/>
                </a:cubicBezTo>
                <a:cubicBezTo>
                  <a:pt x="2263037" y="32687"/>
                  <a:pt x="2268327" y="32938"/>
                  <a:pt x="2272553" y="30825"/>
                </a:cubicBezTo>
                <a:cubicBezTo>
                  <a:pt x="2277371" y="28416"/>
                  <a:pt x="2281182" y="24270"/>
                  <a:pt x="2286000" y="21861"/>
                </a:cubicBezTo>
                <a:cubicBezTo>
                  <a:pt x="2290226" y="19748"/>
                  <a:pt x="2295221" y="19491"/>
                  <a:pt x="2299447" y="17378"/>
                </a:cubicBezTo>
                <a:cubicBezTo>
                  <a:pt x="2334204" y="0"/>
                  <a:pt x="2292541" y="15199"/>
                  <a:pt x="2326341" y="3931"/>
                </a:cubicBezTo>
                <a:cubicBezTo>
                  <a:pt x="2330823" y="8413"/>
                  <a:pt x="2336709" y="11837"/>
                  <a:pt x="2339788" y="17378"/>
                </a:cubicBezTo>
                <a:cubicBezTo>
                  <a:pt x="2344377" y="25638"/>
                  <a:pt x="2345765" y="35307"/>
                  <a:pt x="2348753" y="44272"/>
                </a:cubicBezTo>
                <a:cubicBezTo>
                  <a:pt x="2350247" y="48755"/>
                  <a:pt x="2350614" y="53789"/>
                  <a:pt x="2353235" y="57720"/>
                </a:cubicBezTo>
                <a:lnTo>
                  <a:pt x="2362200" y="71167"/>
                </a:lnTo>
                <a:cubicBezTo>
                  <a:pt x="2377272" y="116388"/>
                  <a:pt x="2354268" y="46223"/>
                  <a:pt x="2371164" y="102543"/>
                </a:cubicBezTo>
                <a:cubicBezTo>
                  <a:pt x="2373879" y="111594"/>
                  <a:pt x="2377141" y="120472"/>
                  <a:pt x="2380129" y="129437"/>
                </a:cubicBezTo>
                <a:cubicBezTo>
                  <a:pt x="2380131" y="129442"/>
                  <a:pt x="2389091" y="156327"/>
                  <a:pt x="2389094" y="156331"/>
                </a:cubicBezTo>
                <a:cubicBezTo>
                  <a:pt x="2392082" y="160813"/>
                  <a:pt x="2395649" y="164960"/>
                  <a:pt x="2398058" y="169778"/>
                </a:cubicBezTo>
                <a:cubicBezTo>
                  <a:pt x="2408883" y="191428"/>
                  <a:pt x="2393321" y="177078"/>
                  <a:pt x="2415988" y="192190"/>
                </a:cubicBezTo>
                <a:cubicBezTo>
                  <a:pt x="2421964" y="201155"/>
                  <a:pt x="2430509" y="208863"/>
                  <a:pt x="2433917" y="219084"/>
                </a:cubicBezTo>
                <a:cubicBezTo>
                  <a:pt x="2441807" y="242752"/>
                  <a:pt x="2435780" y="228601"/>
                  <a:pt x="2456329" y="259425"/>
                </a:cubicBezTo>
                <a:lnTo>
                  <a:pt x="2465294" y="272872"/>
                </a:lnTo>
                <a:cubicBezTo>
                  <a:pt x="2468282" y="277355"/>
                  <a:pt x="2469147" y="284617"/>
                  <a:pt x="2474258" y="286320"/>
                </a:cubicBezTo>
                <a:lnTo>
                  <a:pt x="2487706" y="290802"/>
                </a:lnTo>
                <a:cubicBezTo>
                  <a:pt x="2486212" y="295284"/>
                  <a:pt x="2481110" y="300023"/>
                  <a:pt x="2483223" y="304249"/>
                </a:cubicBezTo>
                <a:cubicBezTo>
                  <a:pt x="2485336" y="308475"/>
                  <a:pt x="2492739" y="306110"/>
                  <a:pt x="2496670" y="308731"/>
                </a:cubicBezTo>
                <a:cubicBezTo>
                  <a:pt x="2501944" y="312247"/>
                  <a:pt x="2505247" y="318120"/>
                  <a:pt x="2510117" y="322178"/>
                </a:cubicBezTo>
                <a:cubicBezTo>
                  <a:pt x="2514256" y="325627"/>
                  <a:pt x="2519538" y="327564"/>
                  <a:pt x="2523564" y="331143"/>
                </a:cubicBezTo>
                <a:cubicBezTo>
                  <a:pt x="2533040" y="339566"/>
                  <a:pt x="2550458" y="358037"/>
                  <a:pt x="2550458" y="358037"/>
                </a:cubicBezTo>
                <a:lnTo>
                  <a:pt x="2563906" y="398378"/>
                </a:lnTo>
                <a:cubicBezTo>
                  <a:pt x="2565400" y="402860"/>
                  <a:pt x="2565767" y="407894"/>
                  <a:pt x="2568388" y="411825"/>
                </a:cubicBezTo>
                <a:lnTo>
                  <a:pt x="2586317" y="438720"/>
                </a:lnTo>
                <a:cubicBezTo>
                  <a:pt x="2584823" y="449179"/>
                  <a:pt x="2586126" y="460442"/>
                  <a:pt x="2581835" y="470096"/>
                </a:cubicBezTo>
                <a:cubicBezTo>
                  <a:pt x="2579647" y="475019"/>
                  <a:pt x="2571935" y="475007"/>
                  <a:pt x="2568388" y="479061"/>
                </a:cubicBezTo>
                <a:cubicBezTo>
                  <a:pt x="2561293" y="487169"/>
                  <a:pt x="2558077" y="498336"/>
                  <a:pt x="2550458" y="505955"/>
                </a:cubicBezTo>
                <a:cubicBezTo>
                  <a:pt x="2545976" y="510437"/>
                  <a:pt x="2541069" y="514532"/>
                  <a:pt x="2537011" y="519402"/>
                </a:cubicBezTo>
                <a:cubicBezTo>
                  <a:pt x="2533562" y="523540"/>
                  <a:pt x="2531626" y="528823"/>
                  <a:pt x="2528047" y="532849"/>
                </a:cubicBezTo>
                <a:cubicBezTo>
                  <a:pt x="2519624" y="542325"/>
                  <a:pt x="2510118" y="550778"/>
                  <a:pt x="2501153" y="559743"/>
                </a:cubicBezTo>
                <a:cubicBezTo>
                  <a:pt x="2496671" y="564225"/>
                  <a:pt x="2492777" y="569387"/>
                  <a:pt x="2487706" y="573190"/>
                </a:cubicBezTo>
                <a:cubicBezTo>
                  <a:pt x="2481729" y="577672"/>
                  <a:pt x="2475059" y="581354"/>
                  <a:pt x="2469776" y="586637"/>
                </a:cubicBezTo>
                <a:cubicBezTo>
                  <a:pt x="2465967" y="590446"/>
                  <a:pt x="2464390" y="596058"/>
                  <a:pt x="2460811" y="600084"/>
                </a:cubicBezTo>
                <a:cubicBezTo>
                  <a:pt x="2452388" y="609560"/>
                  <a:pt x="2442882" y="618013"/>
                  <a:pt x="2433917" y="626978"/>
                </a:cubicBezTo>
                <a:lnTo>
                  <a:pt x="2433917" y="626978"/>
                </a:lnTo>
                <a:cubicBezTo>
                  <a:pt x="2427941" y="631460"/>
                  <a:pt x="2422067" y="636083"/>
                  <a:pt x="2415988" y="640425"/>
                </a:cubicBezTo>
                <a:cubicBezTo>
                  <a:pt x="2411604" y="643556"/>
                  <a:pt x="2406680" y="645941"/>
                  <a:pt x="2402541" y="649390"/>
                </a:cubicBezTo>
                <a:cubicBezTo>
                  <a:pt x="2397671" y="653448"/>
                  <a:pt x="2394098" y="658945"/>
                  <a:pt x="2389094" y="662837"/>
                </a:cubicBezTo>
                <a:cubicBezTo>
                  <a:pt x="2380589" y="669452"/>
                  <a:pt x="2371165" y="674790"/>
                  <a:pt x="2362200" y="680767"/>
                </a:cubicBezTo>
                <a:lnTo>
                  <a:pt x="2348753" y="689731"/>
                </a:lnTo>
                <a:cubicBezTo>
                  <a:pt x="2344271" y="692719"/>
                  <a:pt x="2340417" y="696993"/>
                  <a:pt x="2335306" y="698696"/>
                </a:cubicBezTo>
                <a:lnTo>
                  <a:pt x="2321858" y="703178"/>
                </a:lnTo>
                <a:cubicBezTo>
                  <a:pt x="2289838" y="724525"/>
                  <a:pt x="2305417" y="718495"/>
                  <a:pt x="2277035" y="725590"/>
                </a:cubicBezTo>
                <a:cubicBezTo>
                  <a:pt x="2272553" y="728578"/>
                  <a:pt x="2268651" y="732714"/>
                  <a:pt x="2263588" y="734555"/>
                </a:cubicBezTo>
                <a:cubicBezTo>
                  <a:pt x="2252009" y="738766"/>
                  <a:pt x="2239926" y="741778"/>
                  <a:pt x="2227729" y="743520"/>
                </a:cubicBezTo>
                <a:cubicBezTo>
                  <a:pt x="2183714" y="749807"/>
                  <a:pt x="2190771" y="749552"/>
                  <a:pt x="2133600" y="752484"/>
                </a:cubicBezTo>
                <a:cubicBezTo>
                  <a:pt x="2096266" y="754399"/>
                  <a:pt x="2058894" y="755473"/>
                  <a:pt x="2021541" y="756967"/>
                </a:cubicBezTo>
                <a:cubicBezTo>
                  <a:pt x="2009588" y="758461"/>
                  <a:pt x="1997534" y="759294"/>
                  <a:pt x="1985682" y="761449"/>
                </a:cubicBezTo>
                <a:cubicBezTo>
                  <a:pt x="1981033" y="762294"/>
                  <a:pt x="1976778" y="764633"/>
                  <a:pt x="1972235" y="765931"/>
                </a:cubicBezTo>
                <a:cubicBezTo>
                  <a:pt x="1966312" y="767623"/>
                  <a:pt x="1960282" y="768920"/>
                  <a:pt x="1954306" y="770414"/>
                </a:cubicBezTo>
                <a:cubicBezTo>
                  <a:pt x="1949823" y="773402"/>
                  <a:pt x="1945242" y="776247"/>
                  <a:pt x="1940858" y="779378"/>
                </a:cubicBezTo>
                <a:cubicBezTo>
                  <a:pt x="1934779" y="783720"/>
                  <a:pt x="1929145" y="788681"/>
                  <a:pt x="1922929" y="792825"/>
                </a:cubicBezTo>
                <a:cubicBezTo>
                  <a:pt x="1915680" y="797658"/>
                  <a:pt x="1908782" y="803517"/>
                  <a:pt x="1900517" y="806272"/>
                </a:cubicBezTo>
                <a:cubicBezTo>
                  <a:pt x="1890494" y="809613"/>
                  <a:pt x="1879535" y="808865"/>
                  <a:pt x="1869141" y="810755"/>
                </a:cubicBezTo>
                <a:cubicBezTo>
                  <a:pt x="1863080" y="811857"/>
                  <a:pt x="1857344" y="814653"/>
                  <a:pt x="1851211" y="815237"/>
                </a:cubicBezTo>
                <a:cubicBezTo>
                  <a:pt x="1825882" y="817649"/>
                  <a:pt x="1800411" y="818226"/>
                  <a:pt x="1775011" y="819720"/>
                </a:cubicBezTo>
                <a:lnTo>
                  <a:pt x="1748117" y="828684"/>
                </a:lnTo>
                <a:lnTo>
                  <a:pt x="1721223" y="837649"/>
                </a:lnTo>
                <a:cubicBezTo>
                  <a:pt x="1715247" y="839143"/>
                  <a:pt x="1709308" y="840795"/>
                  <a:pt x="1703294" y="842131"/>
                </a:cubicBezTo>
                <a:cubicBezTo>
                  <a:pt x="1695857" y="843784"/>
                  <a:pt x="1688466" y="845892"/>
                  <a:pt x="1680882" y="846614"/>
                </a:cubicBezTo>
                <a:cubicBezTo>
                  <a:pt x="1657037" y="848885"/>
                  <a:pt x="1633070" y="849602"/>
                  <a:pt x="1609164" y="851096"/>
                </a:cubicBezTo>
                <a:cubicBezTo>
                  <a:pt x="1576923" y="861842"/>
                  <a:pt x="1617185" y="848804"/>
                  <a:pt x="1577788" y="860061"/>
                </a:cubicBezTo>
                <a:cubicBezTo>
                  <a:pt x="1573245" y="861359"/>
                  <a:pt x="1568990" y="863698"/>
                  <a:pt x="1564341" y="864543"/>
                </a:cubicBezTo>
                <a:cubicBezTo>
                  <a:pt x="1552489" y="866698"/>
                  <a:pt x="1540422" y="867433"/>
                  <a:pt x="1528482" y="869025"/>
                </a:cubicBezTo>
                <a:lnTo>
                  <a:pt x="1497106" y="873508"/>
                </a:lnTo>
                <a:cubicBezTo>
                  <a:pt x="1488141" y="876496"/>
                  <a:pt x="1479477" y="880618"/>
                  <a:pt x="1470211" y="882472"/>
                </a:cubicBezTo>
                <a:cubicBezTo>
                  <a:pt x="1402604" y="895996"/>
                  <a:pt x="1486854" y="878774"/>
                  <a:pt x="1429870" y="891437"/>
                </a:cubicBezTo>
                <a:cubicBezTo>
                  <a:pt x="1422433" y="893090"/>
                  <a:pt x="1414849" y="894072"/>
                  <a:pt x="1407458" y="895920"/>
                </a:cubicBezTo>
                <a:cubicBezTo>
                  <a:pt x="1402874" y="897066"/>
                  <a:pt x="1398671" y="899625"/>
                  <a:pt x="1394011" y="900402"/>
                </a:cubicBezTo>
                <a:cubicBezTo>
                  <a:pt x="1358838" y="906264"/>
                  <a:pt x="1296960" y="907869"/>
                  <a:pt x="1268506" y="909367"/>
                </a:cubicBezTo>
                <a:cubicBezTo>
                  <a:pt x="1241072" y="918510"/>
                  <a:pt x="1266268" y="911089"/>
                  <a:pt x="1219200" y="918331"/>
                </a:cubicBezTo>
                <a:cubicBezTo>
                  <a:pt x="1199114" y="921421"/>
                  <a:pt x="1199700" y="921843"/>
                  <a:pt x="1183341" y="927296"/>
                </a:cubicBezTo>
                <a:cubicBezTo>
                  <a:pt x="1162030" y="941504"/>
                  <a:pt x="1175007" y="934556"/>
                  <a:pt x="1143000" y="945225"/>
                </a:cubicBezTo>
                <a:lnTo>
                  <a:pt x="1116106" y="954190"/>
                </a:lnTo>
                <a:cubicBezTo>
                  <a:pt x="1111623" y="955684"/>
                  <a:pt x="1107336" y="958004"/>
                  <a:pt x="1102658" y="958672"/>
                </a:cubicBezTo>
                <a:cubicBezTo>
                  <a:pt x="1054945" y="965489"/>
                  <a:pt x="1081804" y="962199"/>
                  <a:pt x="1021976" y="967637"/>
                </a:cubicBezTo>
                <a:cubicBezTo>
                  <a:pt x="1017494" y="969131"/>
                  <a:pt x="1012872" y="970259"/>
                  <a:pt x="1008529" y="972120"/>
                </a:cubicBezTo>
                <a:cubicBezTo>
                  <a:pt x="992602" y="978946"/>
                  <a:pt x="990660" y="981044"/>
                  <a:pt x="977153" y="990049"/>
                </a:cubicBezTo>
                <a:cubicBezTo>
                  <a:pt x="971176" y="987061"/>
                  <a:pt x="965905" y="981084"/>
                  <a:pt x="959223" y="981084"/>
                </a:cubicBezTo>
                <a:cubicBezTo>
                  <a:pt x="953836" y="981084"/>
                  <a:pt x="950505" y="987469"/>
                  <a:pt x="945776" y="990049"/>
                </a:cubicBezTo>
                <a:cubicBezTo>
                  <a:pt x="934044" y="996448"/>
                  <a:pt x="922595" y="1003751"/>
                  <a:pt x="909917" y="1007978"/>
                </a:cubicBezTo>
                <a:cubicBezTo>
                  <a:pt x="897098" y="1012252"/>
                  <a:pt x="892616" y="1014128"/>
                  <a:pt x="878541" y="1016943"/>
                </a:cubicBezTo>
                <a:cubicBezTo>
                  <a:pt x="869629" y="1018725"/>
                  <a:pt x="860559" y="1019643"/>
                  <a:pt x="851647" y="1021425"/>
                </a:cubicBezTo>
                <a:cubicBezTo>
                  <a:pt x="845606" y="1022633"/>
                  <a:pt x="839731" y="1024572"/>
                  <a:pt x="833717" y="1025908"/>
                </a:cubicBezTo>
                <a:cubicBezTo>
                  <a:pt x="812929" y="1030528"/>
                  <a:pt x="812500" y="1029408"/>
                  <a:pt x="793376" y="1034872"/>
                </a:cubicBezTo>
                <a:cubicBezTo>
                  <a:pt x="788833" y="1036170"/>
                  <a:pt x="784562" y="1038428"/>
                  <a:pt x="779929" y="1039355"/>
                </a:cubicBezTo>
                <a:cubicBezTo>
                  <a:pt x="769569" y="1041427"/>
                  <a:pt x="759012" y="1042343"/>
                  <a:pt x="748553" y="1043837"/>
                </a:cubicBezTo>
                <a:cubicBezTo>
                  <a:pt x="742576" y="1046825"/>
                  <a:pt x="736765" y="1050170"/>
                  <a:pt x="730623" y="1052802"/>
                </a:cubicBezTo>
                <a:cubicBezTo>
                  <a:pt x="726280" y="1054663"/>
                  <a:pt x="721402" y="1055171"/>
                  <a:pt x="717176" y="1057284"/>
                </a:cubicBezTo>
                <a:cubicBezTo>
                  <a:pt x="687847" y="1071949"/>
                  <a:pt x="720021" y="1059871"/>
                  <a:pt x="690282" y="1079696"/>
                </a:cubicBezTo>
                <a:cubicBezTo>
                  <a:pt x="686351" y="1082317"/>
                  <a:pt x="681317" y="1082684"/>
                  <a:pt x="676835" y="1084178"/>
                </a:cubicBezTo>
                <a:cubicBezTo>
                  <a:pt x="649583" y="1102347"/>
                  <a:pt x="678539" y="1085220"/>
                  <a:pt x="645458" y="1097625"/>
                </a:cubicBezTo>
                <a:cubicBezTo>
                  <a:pt x="639202" y="1099971"/>
                  <a:pt x="633671" y="1103958"/>
                  <a:pt x="627529" y="1106590"/>
                </a:cubicBezTo>
                <a:cubicBezTo>
                  <a:pt x="602259" y="1117420"/>
                  <a:pt x="626461" y="1104189"/>
                  <a:pt x="596153" y="1115555"/>
                </a:cubicBezTo>
                <a:cubicBezTo>
                  <a:pt x="589896" y="1117901"/>
                  <a:pt x="584365" y="1121888"/>
                  <a:pt x="578223" y="1124520"/>
                </a:cubicBezTo>
                <a:cubicBezTo>
                  <a:pt x="573880" y="1126381"/>
                  <a:pt x="569258" y="1127508"/>
                  <a:pt x="564776" y="1129002"/>
                </a:cubicBezTo>
                <a:cubicBezTo>
                  <a:pt x="560294" y="1131990"/>
                  <a:pt x="556147" y="1135558"/>
                  <a:pt x="551329" y="1137967"/>
                </a:cubicBezTo>
                <a:cubicBezTo>
                  <a:pt x="528527" y="1149368"/>
                  <a:pt x="519803" y="1148254"/>
                  <a:pt x="493058" y="1155896"/>
                </a:cubicBezTo>
                <a:cubicBezTo>
                  <a:pt x="483972" y="1158492"/>
                  <a:pt x="475430" y="1163008"/>
                  <a:pt x="466164" y="1164861"/>
                </a:cubicBezTo>
                <a:cubicBezTo>
                  <a:pt x="458694" y="1166355"/>
                  <a:pt x="451103" y="1167339"/>
                  <a:pt x="443753" y="1169343"/>
                </a:cubicBezTo>
                <a:cubicBezTo>
                  <a:pt x="434636" y="1171829"/>
                  <a:pt x="424721" y="1173066"/>
                  <a:pt x="416858" y="1178308"/>
                </a:cubicBezTo>
                <a:cubicBezTo>
                  <a:pt x="401630" y="1188459"/>
                  <a:pt x="397853" y="1192681"/>
                  <a:pt x="376517" y="1196237"/>
                </a:cubicBezTo>
                <a:cubicBezTo>
                  <a:pt x="367552" y="1197731"/>
                  <a:pt x="358620" y="1199435"/>
                  <a:pt x="349623" y="1200720"/>
                </a:cubicBezTo>
                <a:cubicBezTo>
                  <a:pt x="337698" y="1202424"/>
                  <a:pt x="325450" y="1202281"/>
                  <a:pt x="313764" y="1205202"/>
                </a:cubicBezTo>
                <a:cubicBezTo>
                  <a:pt x="312315" y="1205564"/>
                  <a:pt x="320488" y="1195490"/>
                  <a:pt x="318247" y="11917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462213"/>
            <a:ext cx="71596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06688" y="2362200"/>
            <a:ext cx="5141912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5833 -3.3333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973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2514600"/>
            <a:ext cx="41148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8333 -3.33333E-6 " pathEditMode="relative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0499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2013-08-21T12:49:06Z</dcterms:created>
  <dcterms:modified xsi:type="dcterms:W3CDTF">2013-12-09T15:58:52Z</dcterms:modified>
</cp:coreProperties>
</file>